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04" r:id="rId3"/>
    <p:sldId id="258" r:id="rId4"/>
    <p:sldId id="278" r:id="rId5"/>
    <p:sldId id="305" r:id="rId6"/>
    <p:sldId id="291" r:id="rId7"/>
    <p:sldId id="257" r:id="rId8"/>
    <p:sldId id="300" r:id="rId9"/>
    <p:sldId id="262" r:id="rId10"/>
    <p:sldId id="268" r:id="rId11"/>
    <p:sldId id="282" r:id="rId12"/>
    <p:sldId id="260" r:id="rId13"/>
    <p:sldId id="264" r:id="rId14"/>
    <p:sldId id="276" r:id="rId15"/>
    <p:sldId id="259" r:id="rId16"/>
    <p:sldId id="303" r:id="rId17"/>
    <p:sldId id="274" r:id="rId18"/>
    <p:sldId id="273" r:id="rId19"/>
    <p:sldId id="265" r:id="rId20"/>
    <p:sldId id="261" r:id="rId21"/>
    <p:sldId id="272" r:id="rId22"/>
    <p:sldId id="269" r:id="rId23"/>
    <p:sldId id="283" r:id="rId24"/>
    <p:sldId id="287" r:id="rId25"/>
    <p:sldId id="263" r:id="rId26"/>
    <p:sldId id="267" r:id="rId27"/>
    <p:sldId id="290" r:id="rId28"/>
    <p:sldId id="266" r:id="rId29"/>
    <p:sldId id="270" r:id="rId30"/>
    <p:sldId id="271" r:id="rId31"/>
    <p:sldId id="275" r:id="rId32"/>
    <p:sldId id="277" r:id="rId33"/>
    <p:sldId id="279" r:id="rId34"/>
    <p:sldId id="280" r:id="rId35"/>
    <p:sldId id="284" r:id="rId36"/>
    <p:sldId id="30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F6392-93E6-4356-A96E-EC814214B5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26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FB95E-2EC6-4502-8F2F-6F869F4733C1}" type="slidenum">
              <a:rPr lang="ru-RU"/>
              <a:pPr/>
              <a:t>36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Интернет-источники: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C6D2C-0F5C-402D-9C89-F34FC1152A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73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E1AD6-1D09-4209-8DF4-C999BAB14E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79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612D1-A3B8-4BF5-A638-1EA3190328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09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58C6B-8445-438B-8EE3-81043F987B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3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35907-9330-4E01-BD52-951EBFF5ED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5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35E6D-3907-4A1B-926B-5AFAF24D78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76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AC0BF-E793-40FD-AEF7-02B6A9EC87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57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FA428-D5E0-4149-BED5-939DF93861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60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0836-3D0B-448D-B830-C2E15AE503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70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E8B63-CC7A-44F1-B502-81CA662315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78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A62AF-3F04-48D6-AAF4-E63D4F1E42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80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9500">
              <a:srgbClr val="1170FF"/>
            </a:gs>
            <a:gs pos="14499">
              <a:srgbClr val="3333CC"/>
            </a:gs>
            <a:gs pos="20000">
              <a:srgbClr val="2E6792"/>
            </a:gs>
            <a:gs pos="26500">
              <a:srgbClr val="9999FF"/>
            </a:gs>
            <a:gs pos="42000">
              <a:srgbClr val="00CCCC"/>
            </a:gs>
            <a:gs pos="50000">
              <a:srgbClr val="3399FF"/>
            </a:gs>
            <a:gs pos="58000">
              <a:srgbClr val="00CCCC"/>
            </a:gs>
            <a:gs pos="73500">
              <a:srgbClr val="9999FF"/>
            </a:gs>
            <a:gs pos="80001">
              <a:srgbClr val="2E6792"/>
            </a:gs>
            <a:gs pos="85501">
              <a:srgbClr val="3333CC"/>
            </a:gs>
            <a:gs pos="90500">
              <a:srgbClr val="1170FF"/>
            </a:gs>
            <a:gs pos="100000">
              <a:srgbClr val="0066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F50EB4-33EE-4473-97F9-EC77A2F3C08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1%20&#1080;&#1102;&#1085;&#1103;\Array+-+&#1041;&#1086;&#1083;&#1100;&#1096;&#1086;&#1081;+&#1093;&#1086;&#1088;&#1086;&#1074;&#1086;&#1076;(music.nur.kz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14300" y="28575"/>
            <a:ext cx="4762500" cy="3857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1 июня -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Международный день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защиты детей</a:t>
            </a:r>
          </a:p>
        </p:txBody>
      </p:sp>
      <p:pic>
        <p:nvPicPr>
          <p:cNvPr id="4102" name="Array+-+Большой+хоровод(music.nur.kz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976688" y="4648200"/>
            <a:ext cx="4916487" cy="2209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custDataLst>
      <p:tags r:id="rId1"/>
    </p:custDataLst>
  </p:cSld>
  <p:clrMapOvr>
    <a:masterClrMapping/>
  </p:clrMapOvr>
  <p:transition advTm="3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5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2"/>
                </p:tgtEl>
              </p:cMediaNode>
            </p:audio>
          </p:childTnLst>
        </p:cTn>
      </p:par>
    </p:tnLst>
    <p:bldLst>
      <p:bldP spid="4101" grpId="0" animBg="1"/>
      <p:bldP spid="61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3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5905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2085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9716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085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5905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5905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5905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8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5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2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51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8486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6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2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94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4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7963" y="274638"/>
            <a:ext cx="6186487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6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914400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84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99"/>
          <a:stretch>
            <a:fillRect/>
          </a:stretch>
        </p:blipFill>
        <p:spPr bwMode="auto">
          <a:xfrm>
            <a:off x="457200" y="0"/>
            <a:ext cx="85344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00"/>
            <a:ext cx="7239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6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35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5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3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82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5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1" name="Picture 211" descr="3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43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96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1.6|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.2|1.2|1.2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10</Words>
  <Application>Microsoft Office PowerPoint</Application>
  <PresentationFormat>Экран (4:3)</PresentationFormat>
  <Paragraphs>5</Paragraphs>
  <Slides>36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ОМ</dc:creator>
  <cp:lastModifiedBy>Алёнушка2</cp:lastModifiedBy>
  <cp:revision>24</cp:revision>
  <cp:lastPrinted>1601-01-01T00:00:00Z</cp:lastPrinted>
  <dcterms:created xsi:type="dcterms:W3CDTF">1601-01-01T00:00:00Z</dcterms:created>
  <dcterms:modified xsi:type="dcterms:W3CDTF">2020-11-29T13:27:58Z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