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Lst>
  <p:notesMasterIdLst>
    <p:notesMasterId r:id="rId22"/>
  </p:notesMasterIdLst>
  <p:sldIdLst>
    <p:sldId id="539" r:id="rId2"/>
    <p:sldId id="528" r:id="rId3"/>
    <p:sldId id="546" r:id="rId4"/>
    <p:sldId id="510" r:id="rId5"/>
    <p:sldId id="545" r:id="rId6"/>
    <p:sldId id="543" r:id="rId7"/>
    <p:sldId id="522" r:id="rId8"/>
    <p:sldId id="533" r:id="rId9"/>
    <p:sldId id="544" r:id="rId10"/>
    <p:sldId id="534" r:id="rId11"/>
    <p:sldId id="550" r:id="rId12"/>
    <p:sldId id="547" r:id="rId13"/>
    <p:sldId id="548" r:id="rId14"/>
    <p:sldId id="549" r:id="rId15"/>
    <p:sldId id="553" r:id="rId16"/>
    <p:sldId id="552" r:id="rId17"/>
    <p:sldId id="551" r:id="rId18"/>
    <p:sldId id="509" r:id="rId19"/>
    <p:sldId id="519" r:id="rId20"/>
    <p:sldId id="521" r:id="rId21"/>
  </p:sldIdLst>
  <p:sldSz cx="9144000" cy="6858000" type="screen4x3"/>
  <p:notesSz cx="6797675" cy="9928225"/>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1A1D"/>
    <a:srgbClr val="B4E6CC"/>
    <a:srgbClr val="E62B25"/>
    <a:srgbClr val="F26722"/>
    <a:srgbClr val="D8DCE5"/>
    <a:srgbClr val="0062A7"/>
    <a:srgbClr val="49556E"/>
    <a:srgbClr val="FFCC99"/>
    <a:srgbClr val="F18420"/>
    <a:srgbClr val="F99B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4" autoAdjust="0"/>
    <p:restoredTop sz="93981" autoAdjust="0"/>
  </p:normalViewPr>
  <p:slideViewPr>
    <p:cSldViewPr>
      <p:cViewPr varScale="1">
        <p:scale>
          <a:sx n="116" d="100"/>
          <a:sy n="116" d="100"/>
        </p:scale>
        <p:origin x="138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baseline="0"/>
              <a:t>Анализ  функционирования результатов   проекта  </a:t>
            </a:r>
            <a:endParaRPr lang="ru-RU"/>
          </a:p>
        </c:rich>
      </c:tx>
      <c:layout>
        <c:manualLayout>
          <c:xMode val="edge"/>
          <c:yMode val="edge"/>
          <c:x val="0.20725130969258176"/>
          <c:y val="0"/>
        </c:manualLayout>
      </c:layout>
      <c:overlay val="0"/>
    </c:title>
    <c:autoTitleDeleted val="0"/>
    <c:plotArea>
      <c:layout/>
      <c:lineChart>
        <c:grouping val="standard"/>
        <c:varyColors val="0"/>
        <c:ser>
          <c:idx val="0"/>
          <c:order val="0"/>
          <c:tx>
            <c:strRef>
              <c:f>Лист1!$B$1</c:f>
              <c:strCache>
                <c:ptCount val="1"/>
                <c:pt idx="0">
                  <c:v>Выход  детей в СОЦИУМ</c:v>
                </c:pt>
              </c:strCache>
            </c:strRef>
          </c:tx>
          <c:spPr>
            <a:ln>
              <a:solidFill>
                <a:srgbClr val="002060"/>
              </a:solidFill>
            </a:ln>
          </c:spPr>
          <c:marker>
            <c:spPr>
              <a:ln>
                <a:solidFill>
                  <a:srgbClr val="002060"/>
                </a:solidFill>
              </a:ln>
            </c:spPr>
          </c:marker>
          <c:cat>
            <c:strRef>
              <c:f>Лист1!$A$2:$A$5</c:f>
              <c:strCache>
                <c:ptCount val="4"/>
                <c:pt idx="0">
                  <c:v>2019-2020</c:v>
                </c:pt>
                <c:pt idx="1">
                  <c:v>2020-2021</c:v>
                </c:pt>
                <c:pt idx="2">
                  <c:v>2021-2022</c:v>
                </c:pt>
                <c:pt idx="3">
                  <c:v>2022-</c:v>
                </c:pt>
              </c:strCache>
            </c:strRef>
          </c:cat>
          <c:val>
            <c:numRef>
              <c:f>Лист1!$B$2:$B$5</c:f>
              <c:numCache>
                <c:formatCode>General</c:formatCode>
                <c:ptCount val="4"/>
                <c:pt idx="0">
                  <c:v>5</c:v>
                </c:pt>
                <c:pt idx="1">
                  <c:v>10</c:v>
                </c:pt>
                <c:pt idx="2">
                  <c:v>20</c:v>
                </c:pt>
                <c:pt idx="3">
                  <c:v>40</c:v>
                </c:pt>
              </c:numCache>
            </c:numRef>
          </c:val>
          <c:smooth val="0"/>
          <c:extLst xmlns:c16r2="http://schemas.microsoft.com/office/drawing/2015/06/chart">
            <c:ext xmlns:c16="http://schemas.microsoft.com/office/drawing/2014/chart" uri="{C3380CC4-5D6E-409C-BE32-E72D297353CC}">
              <c16:uniqueId val="{00000000-F7A7-4887-BC9A-99784F49447C}"/>
            </c:ext>
          </c:extLst>
        </c:ser>
        <c:dLbls>
          <c:showLegendKey val="0"/>
          <c:showVal val="0"/>
          <c:showCatName val="0"/>
          <c:showSerName val="0"/>
          <c:showPercent val="0"/>
          <c:showBubbleSize val="0"/>
        </c:dLbls>
        <c:marker val="1"/>
        <c:smooth val="0"/>
        <c:axId val="181098688"/>
        <c:axId val="181093592"/>
      </c:lineChart>
      <c:catAx>
        <c:axId val="181098688"/>
        <c:scaling>
          <c:orientation val="minMax"/>
        </c:scaling>
        <c:delete val="0"/>
        <c:axPos val="b"/>
        <c:numFmt formatCode="General" sourceLinked="0"/>
        <c:majorTickMark val="out"/>
        <c:minorTickMark val="none"/>
        <c:tickLblPos val="nextTo"/>
        <c:crossAx val="181093592"/>
        <c:crosses val="autoZero"/>
        <c:auto val="1"/>
        <c:lblAlgn val="ctr"/>
        <c:lblOffset val="100"/>
        <c:noMultiLvlLbl val="0"/>
      </c:catAx>
      <c:valAx>
        <c:axId val="181093592"/>
        <c:scaling>
          <c:orientation val="minMax"/>
        </c:scaling>
        <c:delete val="0"/>
        <c:axPos val="l"/>
        <c:majorGridlines>
          <c:spPr>
            <a:ln w="6350" cap="flat" cmpd="sng" algn="in">
              <a:solidFill>
                <a:schemeClr val="accent1"/>
              </a:solidFill>
              <a:prstDash val="solid"/>
            </a:ln>
            <a:effectLst/>
          </c:spPr>
        </c:majorGridlines>
        <c:numFmt formatCode="General" sourceLinked="1"/>
        <c:majorTickMark val="out"/>
        <c:minorTickMark val="none"/>
        <c:tickLblPos val="nextTo"/>
        <c:crossAx val="181098688"/>
        <c:crosses val="autoZero"/>
        <c:crossBetween val="between"/>
      </c:valAx>
      <c:spPr>
        <a:ln>
          <a:noFill/>
        </a:ln>
      </c:spPr>
    </c:plotArea>
    <c:legend>
      <c:legendPos val="r"/>
      <c:overlay val="0"/>
    </c:legend>
    <c:plotVisOnly val="1"/>
    <c:dispBlanksAs val="gap"/>
    <c:showDLblsOverMax val="0"/>
  </c:chart>
  <c:spPr>
    <a:ln>
      <a:no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50443" y="0"/>
            <a:ext cx="2945659" cy="496411"/>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B6FC91F-274B-40EF-9333-50A2A4C0AD62}" type="datetimeFigureOut">
              <a:rPr lang="ru-RU"/>
              <a:pPr>
                <a:defRPr/>
              </a:pPr>
              <a:t>26.11.2019</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EBF84DF-22D0-4396-B119-5D39F44320E3}" type="slidenum">
              <a:rPr lang="ru-RU"/>
              <a:pPr>
                <a:defRPr/>
              </a:pPr>
              <a:t>‹#›</a:t>
            </a:fld>
            <a:endParaRPr lang="ru-RU"/>
          </a:p>
        </p:txBody>
      </p:sp>
    </p:spTree>
    <p:extLst>
      <p:ext uri="{BB962C8B-B14F-4D97-AF65-F5344CB8AC3E}">
        <p14:creationId xmlns:p14="http://schemas.microsoft.com/office/powerpoint/2010/main" val="20653186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7EBF84DF-22D0-4396-B119-5D39F44320E3}" type="slidenum">
              <a:rPr lang="ru-RU" smtClean="0"/>
              <a:pPr>
                <a:defRPr/>
              </a:pPr>
              <a:t>1</a:t>
            </a:fld>
            <a:endParaRPr lang="ru-RU"/>
          </a:p>
        </p:txBody>
      </p:sp>
    </p:spTree>
    <p:extLst>
      <p:ext uri="{BB962C8B-B14F-4D97-AF65-F5344CB8AC3E}">
        <p14:creationId xmlns:p14="http://schemas.microsoft.com/office/powerpoint/2010/main" val="1534326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7EBF84DF-22D0-4396-B119-5D39F44320E3}" type="slidenum">
              <a:rPr lang="ru-RU" smtClean="0"/>
              <a:pPr>
                <a:defRPr/>
              </a:pPr>
              <a:t>18</a:t>
            </a:fld>
            <a:endParaRPr lang="ru-RU"/>
          </a:p>
        </p:txBody>
      </p:sp>
    </p:spTree>
    <p:extLst>
      <p:ext uri="{BB962C8B-B14F-4D97-AF65-F5344CB8AC3E}">
        <p14:creationId xmlns:p14="http://schemas.microsoft.com/office/powerpoint/2010/main" val="3603151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7EBF84DF-22D0-4396-B119-5D39F44320E3}" type="slidenum">
              <a:rPr lang="ru-RU" smtClean="0"/>
              <a:pPr>
                <a:defRPr/>
              </a:pPr>
              <a:t>20</a:t>
            </a:fld>
            <a:endParaRPr lang="ru-RU"/>
          </a:p>
        </p:txBody>
      </p:sp>
    </p:spTree>
    <p:extLst>
      <p:ext uri="{BB962C8B-B14F-4D97-AF65-F5344CB8AC3E}">
        <p14:creationId xmlns:p14="http://schemas.microsoft.com/office/powerpoint/2010/main" val="2205130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7EBF84DF-22D0-4396-B119-5D39F44320E3}" type="slidenum">
              <a:rPr lang="ru-RU" smtClean="0"/>
              <a:pPr>
                <a:defRPr/>
              </a:pPr>
              <a:t>2</a:t>
            </a:fld>
            <a:endParaRPr lang="ru-RU"/>
          </a:p>
        </p:txBody>
      </p:sp>
    </p:spTree>
    <p:extLst>
      <p:ext uri="{BB962C8B-B14F-4D97-AF65-F5344CB8AC3E}">
        <p14:creationId xmlns:p14="http://schemas.microsoft.com/office/powerpoint/2010/main" val="267937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7EBF84DF-22D0-4396-B119-5D39F44320E3}" type="slidenum">
              <a:rPr lang="ru-RU" smtClean="0"/>
              <a:pPr>
                <a:defRPr/>
              </a:pPr>
              <a:t>3</a:t>
            </a:fld>
            <a:endParaRPr lang="ru-RU"/>
          </a:p>
        </p:txBody>
      </p:sp>
    </p:spTree>
    <p:extLst>
      <p:ext uri="{BB962C8B-B14F-4D97-AF65-F5344CB8AC3E}">
        <p14:creationId xmlns:p14="http://schemas.microsoft.com/office/powerpoint/2010/main" val="3846754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7EBF84DF-22D0-4396-B119-5D39F44320E3}" type="slidenum">
              <a:rPr lang="ru-RU" smtClean="0"/>
              <a:pPr>
                <a:defRPr/>
              </a:pPr>
              <a:t>4</a:t>
            </a:fld>
            <a:endParaRPr lang="ru-RU"/>
          </a:p>
        </p:txBody>
      </p:sp>
    </p:spTree>
    <p:extLst>
      <p:ext uri="{BB962C8B-B14F-4D97-AF65-F5344CB8AC3E}">
        <p14:creationId xmlns:p14="http://schemas.microsoft.com/office/powerpoint/2010/main" val="1553850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7EBF84DF-22D0-4396-B119-5D39F44320E3}" type="slidenum">
              <a:rPr lang="ru-RU" smtClean="0"/>
              <a:pPr>
                <a:defRPr/>
              </a:pPr>
              <a:t>6</a:t>
            </a:fld>
            <a:endParaRPr lang="ru-RU"/>
          </a:p>
        </p:txBody>
      </p:sp>
    </p:spTree>
    <p:extLst>
      <p:ext uri="{BB962C8B-B14F-4D97-AF65-F5344CB8AC3E}">
        <p14:creationId xmlns:p14="http://schemas.microsoft.com/office/powerpoint/2010/main" val="3360649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7EBF84DF-22D0-4396-B119-5D39F44320E3}" type="slidenum">
              <a:rPr lang="ru-RU" smtClean="0"/>
              <a:pPr>
                <a:defRPr/>
              </a:pPr>
              <a:t>10</a:t>
            </a:fld>
            <a:endParaRPr lang="ru-RU"/>
          </a:p>
        </p:txBody>
      </p:sp>
    </p:spTree>
    <p:extLst>
      <p:ext uri="{BB962C8B-B14F-4D97-AF65-F5344CB8AC3E}">
        <p14:creationId xmlns:p14="http://schemas.microsoft.com/office/powerpoint/2010/main" val="1930393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7EBF84DF-22D0-4396-B119-5D39F44320E3}" type="slidenum">
              <a:rPr lang="ru-RU" smtClean="0"/>
              <a:pPr>
                <a:defRPr/>
              </a:pPr>
              <a:t>12</a:t>
            </a:fld>
            <a:endParaRPr lang="ru-RU"/>
          </a:p>
        </p:txBody>
      </p:sp>
    </p:spTree>
    <p:extLst>
      <p:ext uri="{BB962C8B-B14F-4D97-AF65-F5344CB8AC3E}">
        <p14:creationId xmlns:p14="http://schemas.microsoft.com/office/powerpoint/2010/main" val="1930393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7EBF84DF-22D0-4396-B119-5D39F44320E3}" type="slidenum">
              <a:rPr lang="ru-RU" smtClean="0"/>
              <a:pPr>
                <a:defRPr/>
              </a:pPr>
              <a:t>13</a:t>
            </a:fld>
            <a:endParaRPr lang="ru-RU"/>
          </a:p>
        </p:txBody>
      </p:sp>
    </p:spTree>
    <p:extLst>
      <p:ext uri="{BB962C8B-B14F-4D97-AF65-F5344CB8AC3E}">
        <p14:creationId xmlns:p14="http://schemas.microsoft.com/office/powerpoint/2010/main" val="1575475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7EBF84DF-22D0-4396-B119-5D39F44320E3}" type="slidenum">
              <a:rPr lang="ru-RU" smtClean="0"/>
              <a:pPr>
                <a:defRPr/>
              </a:pPr>
              <a:t>14</a:t>
            </a:fld>
            <a:endParaRPr lang="ru-RU"/>
          </a:p>
        </p:txBody>
      </p:sp>
    </p:spTree>
    <p:extLst>
      <p:ext uri="{BB962C8B-B14F-4D97-AF65-F5344CB8AC3E}">
        <p14:creationId xmlns:p14="http://schemas.microsoft.com/office/powerpoint/2010/main" val="1922342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a:defRPr/>
            </a:pPr>
            <a:fld id="{F691054E-C113-452F-9AEE-100A66C9063F}" type="datetime1">
              <a:rPr lang="ru-RU" smtClean="0"/>
              <a:pPr>
                <a:defRPr/>
              </a:pPr>
              <a:t>26.11.2019</a:t>
            </a:fld>
            <a:endParaRPr lang="ru-RU"/>
          </a:p>
        </p:txBody>
      </p:sp>
      <p:sp>
        <p:nvSpPr>
          <p:cNvPr id="5" name="Footer Placeholder 4"/>
          <p:cNvSpPr>
            <a:spLocks noGrp="1"/>
          </p:cNvSpPr>
          <p:nvPr>
            <p:ph type="ftr" sz="quarter" idx="11"/>
          </p:nvPr>
        </p:nvSpPr>
        <p:spPr/>
        <p:txBody>
          <a:bodyPr/>
          <a:lstStyle/>
          <a:p>
            <a:pPr>
              <a:defRPr/>
            </a:pPr>
            <a:r>
              <a:rPr lang="ru-RU"/>
              <a:t>      Российская академия народного хозяйства и государственной службы при  Президенте Российской Федерации.   Выпускной квалификационный проект </a:t>
            </a:r>
          </a:p>
        </p:txBody>
      </p:sp>
      <p:sp>
        <p:nvSpPr>
          <p:cNvPr id="6" name="Slide Number Placeholder 5"/>
          <p:cNvSpPr>
            <a:spLocks noGrp="1"/>
          </p:cNvSpPr>
          <p:nvPr>
            <p:ph type="sldNum" sz="quarter" idx="12"/>
          </p:nvPr>
        </p:nvSpPr>
        <p:spPr/>
        <p:txBody>
          <a:bodyPr/>
          <a:lstStyle/>
          <a:p>
            <a:pPr>
              <a:defRPr/>
            </a:pPr>
            <a:fld id="{A08BEC46-C5E2-4B00-93FD-EF82F4284C99}" type="slidenum">
              <a:rPr lang="ru-RU" smtClean="0"/>
              <a:pPr>
                <a:defRPr/>
              </a:pPr>
              <a:t>‹#›</a:t>
            </a:fld>
            <a:endParaRPr lang="ru-RU"/>
          </a:p>
        </p:txBody>
      </p:sp>
    </p:spTree>
    <p:extLst>
      <p:ext uri="{BB962C8B-B14F-4D97-AF65-F5344CB8AC3E}">
        <p14:creationId xmlns:p14="http://schemas.microsoft.com/office/powerpoint/2010/main" val="4292255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fld id="{21823C46-110E-4F13-B13A-1914565471D2}" type="datetime1">
              <a:rPr lang="ru-RU" smtClean="0"/>
              <a:pPr>
                <a:defRPr/>
              </a:pPr>
              <a:t>26.11.2019</a:t>
            </a:fld>
            <a:endParaRPr lang="ru-RU"/>
          </a:p>
        </p:txBody>
      </p:sp>
      <p:sp>
        <p:nvSpPr>
          <p:cNvPr id="5" name="Footer Placeholder 4"/>
          <p:cNvSpPr>
            <a:spLocks noGrp="1"/>
          </p:cNvSpPr>
          <p:nvPr>
            <p:ph type="ftr" sz="quarter" idx="11"/>
          </p:nvPr>
        </p:nvSpPr>
        <p:spPr/>
        <p:txBody>
          <a:bodyPr/>
          <a:lstStyle/>
          <a:p>
            <a:pPr>
              <a:defRPr/>
            </a:pPr>
            <a:r>
              <a:rPr lang="ru-RU"/>
              <a:t>      Российская академия народного хозяйства и государственной службы при  Президенте Российской Федерации.   Выпускной квалификационный проект </a:t>
            </a:r>
          </a:p>
        </p:txBody>
      </p:sp>
      <p:sp>
        <p:nvSpPr>
          <p:cNvPr id="6" name="Slide Number Placeholder 5"/>
          <p:cNvSpPr>
            <a:spLocks noGrp="1"/>
          </p:cNvSpPr>
          <p:nvPr>
            <p:ph type="sldNum" sz="quarter" idx="12"/>
          </p:nvPr>
        </p:nvSpPr>
        <p:spPr/>
        <p:txBody>
          <a:bodyPr/>
          <a:lstStyle/>
          <a:p>
            <a:pPr>
              <a:defRPr/>
            </a:pPr>
            <a:fld id="{5BC2158F-C07D-4E71-822C-68A648B4DEC9}" type="slidenum">
              <a:rPr lang="ru-RU" smtClean="0"/>
              <a:pPr>
                <a:defRPr/>
              </a:pPr>
              <a:t>‹#›</a:t>
            </a:fld>
            <a:endParaRPr lang="ru-RU"/>
          </a:p>
        </p:txBody>
      </p:sp>
    </p:spTree>
    <p:extLst>
      <p:ext uri="{BB962C8B-B14F-4D97-AF65-F5344CB8AC3E}">
        <p14:creationId xmlns:p14="http://schemas.microsoft.com/office/powerpoint/2010/main" val="1323872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C53658E3-6F5F-409D-8BD7-B31A53456C9B}" type="datetime1">
              <a:rPr lang="ru-RU" smtClean="0"/>
              <a:pPr>
                <a:defRPr/>
              </a:pPr>
              <a:t>26.11.2019</a:t>
            </a:fld>
            <a:endParaRPr lang="ru-RU"/>
          </a:p>
        </p:txBody>
      </p:sp>
      <p:sp>
        <p:nvSpPr>
          <p:cNvPr id="5" name="Footer Placeholder 4"/>
          <p:cNvSpPr>
            <a:spLocks noGrp="1"/>
          </p:cNvSpPr>
          <p:nvPr>
            <p:ph type="ftr" sz="quarter" idx="11"/>
          </p:nvPr>
        </p:nvSpPr>
        <p:spPr/>
        <p:txBody>
          <a:bodyPr/>
          <a:lstStyle/>
          <a:p>
            <a:pPr>
              <a:defRPr/>
            </a:pPr>
            <a:r>
              <a:rPr lang="ru-RU"/>
              <a:t>      Российская академия народного хозяйства и государственной службы при  Президенте Российской Федерации.   Выпускной квалификационный проект </a:t>
            </a:r>
          </a:p>
        </p:txBody>
      </p:sp>
      <p:sp>
        <p:nvSpPr>
          <p:cNvPr id="6" name="Slide Number Placeholder 5"/>
          <p:cNvSpPr>
            <a:spLocks noGrp="1"/>
          </p:cNvSpPr>
          <p:nvPr>
            <p:ph type="sldNum" sz="quarter" idx="12"/>
          </p:nvPr>
        </p:nvSpPr>
        <p:spPr/>
        <p:txBody>
          <a:bodyPr/>
          <a:lstStyle/>
          <a:p>
            <a:pPr>
              <a:defRPr/>
            </a:pPr>
            <a:fld id="{00BD6766-4E1A-4026-B100-8D8EA13BF48F}" type="slidenum">
              <a:rPr lang="ru-RU" smtClean="0"/>
              <a:pPr>
                <a:defRPr/>
              </a:pPr>
              <a:t>‹#›</a:t>
            </a:fld>
            <a:endParaRPr lang="ru-RU"/>
          </a:p>
        </p:txBody>
      </p:sp>
    </p:spTree>
    <p:extLst>
      <p:ext uri="{BB962C8B-B14F-4D97-AF65-F5344CB8AC3E}">
        <p14:creationId xmlns:p14="http://schemas.microsoft.com/office/powerpoint/2010/main" val="1932332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fld id="{B725D89C-B26F-4732-8D52-7E5BB496F923}" type="datetime1">
              <a:rPr lang="ru-RU" smtClean="0"/>
              <a:pPr>
                <a:defRPr/>
              </a:pPr>
              <a:t>26.11.2019</a:t>
            </a:fld>
            <a:endParaRPr lang="ru-RU"/>
          </a:p>
        </p:txBody>
      </p:sp>
      <p:sp>
        <p:nvSpPr>
          <p:cNvPr id="5" name="Footer Placeholder 4"/>
          <p:cNvSpPr>
            <a:spLocks noGrp="1"/>
          </p:cNvSpPr>
          <p:nvPr>
            <p:ph type="ftr" sz="quarter" idx="11"/>
          </p:nvPr>
        </p:nvSpPr>
        <p:spPr/>
        <p:txBody>
          <a:bodyPr/>
          <a:lstStyle/>
          <a:p>
            <a:pPr>
              <a:defRPr/>
            </a:pPr>
            <a:r>
              <a:rPr lang="ru-RU"/>
              <a:t>      Российская академия народного хозяйства и государственной службы при  Президенте Российской Федерации.   Выпускной квалификационный проект </a:t>
            </a:r>
          </a:p>
        </p:txBody>
      </p:sp>
      <p:sp>
        <p:nvSpPr>
          <p:cNvPr id="6" name="Slide Number Placeholder 5"/>
          <p:cNvSpPr>
            <a:spLocks noGrp="1"/>
          </p:cNvSpPr>
          <p:nvPr>
            <p:ph type="sldNum" sz="quarter" idx="12"/>
          </p:nvPr>
        </p:nvSpPr>
        <p:spPr/>
        <p:txBody>
          <a:bodyPr/>
          <a:lstStyle/>
          <a:p>
            <a:pPr>
              <a:defRPr/>
            </a:pPr>
            <a:fld id="{C98F7AD3-20E0-496A-8423-099088011E5B}" type="slidenum">
              <a:rPr lang="ru-RU" smtClean="0"/>
              <a:pPr>
                <a:defRPr/>
              </a:pPr>
              <a:t>‹#›</a:t>
            </a:fld>
            <a:endParaRPr lang="ru-RU"/>
          </a:p>
        </p:txBody>
      </p:sp>
    </p:spTree>
    <p:extLst>
      <p:ext uri="{BB962C8B-B14F-4D97-AF65-F5344CB8AC3E}">
        <p14:creationId xmlns:p14="http://schemas.microsoft.com/office/powerpoint/2010/main" val="1994281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ru-RU"/>
              <a:t>Образец заголовка</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88762760-7462-4899-8B44-FF61F5CBFC9E}" type="datetime1">
              <a:rPr lang="ru-RU" smtClean="0"/>
              <a:pPr>
                <a:defRPr/>
              </a:pPr>
              <a:t>26.11.2019</a:t>
            </a:fld>
            <a:endParaRPr lang="ru-RU"/>
          </a:p>
        </p:txBody>
      </p:sp>
      <p:sp>
        <p:nvSpPr>
          <p:cNvPr id="5" name="Footer Placeholder 4"/>
          <p:cNvSpPr>
            <a:spLocks noGrp="1"/>
          </p:cNvSpPr>
          <p:nvPr>
            <p:ph type="ftr" sz="quarter" idx="11"/>
          </p:nvPr>
        </p:nvSpPr>
        <p:spPr/>
        <p:txBody>
          <a:bodyPr/>
          <a:lstStyle/>
          <a:p>
            <a:pPr>
              <a:defRPr/>
            </a:pPr>
            <a:r>
              <a:rPr lang="ru-RU"/>
              <a:t>      Российская академия народного хозяйства и государственной службы при  Президенте Российской Федерации.   Выпускной квалификационный проект </a:t>
            </a:r>
          </a:p>
        </p:txBody>
      </p:sp>
      <p:sp>
        <p:nvSpPr>
          <p:cNvPr id="6" name="Slide Number Placeholder 5"/>
          <p:cNvSpPr>
            <a:spLocks noGrp="1"/>
          </p:cNvSpPr>
          <p:nvPr>
            <p:ph type="sldNum" sz="quarter" idx="12"/>
          </p:nvPr>
        </p:nvSpPr>
        <p:spPr/>
        <p:txBody>
          <a:bodyPr/>
          <a:lstStyle/>
          <a:p>
            <a:pPr>
              <a:defRPr/>
            </a:pPr>
            <a:fld id="{F1F664D2-1BD0-4A61-B152-7B31CC6A854C}" type="slidenum">
              <a:rPr lang="ru-RU" smtClean="0"/>
              <a:pPr>
                <a:defRPr/>
              </a:pPr>
              <a:t>‹#›</a:t>
            </a:fld>
            <a:endParaRPr lang="ru-RU"/>
          </a:p>
        </p:txBody>
      </p:sp>
    </p:spTree>
    <p:extLst>
      <p:ext uri="{BB962C8B-B14F-4D97-AF65-F5344CB8AC3E}">
        <p14:creationId xmlns:p14="http://schemas.microsoft.com/office/powerpoint/2010/main" val="2092469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pPr>
              <a:defRPr/>
            </a:pPr>
            <a:fld id="{FD7FBC1B-F90D-4884-AF3C-36A573F9AEAC}" type="datetime1">
              <a:rPr lang="ru-RU" smtClean="0"/>
              <a:pPr>
                <a:defRPr/>
              </a:pPr>
              <a:t>26.11.2019</a:t>
            </a:fld>
            <a:endParaRPr lang="ru-RU"/>
          </a:p>
        </p:txBody>
      </p:sp>
      <p:sp>
        <p:nvSpPr>
          <p:cNvPr id="6" name="Footer Placeholder 5"/>
          <p:cNvSpPr>
            <a:spLocks noGrp="1"/>
          </p:cNvSpPr>
          <p:nvPr>
            <p:ph type="ftr" sz="quarter" idx="11"/>
          </p:nvPr>
        </p:nvSpPr>
        <p:spPr/>
        <p:txBody>
          <a:bodyPr/>
          <a:lstStyle/>
          <a:p>
            <a:pPr>
              <a:defRPr/>
            </a:pPr>
            <a:r>
              <a:rPr lang="ru-RU"/>
              <a:t>      Российская академия народного хозяйства и государственной службы при  Президенте Российской Федерации.   Выпускной квалификационный проект </a:t>
            </a:r>
          </a:p>
        </p:txBody>
      </p:sp>
      <p:sp>
        <p:nvSpPr>
          <p:cNvPr id="7" name="Slide Number Placeholder 6"/>
          <p:cNvSpPr>
            <a:spLocks noGrp="1"/>
          </p:cNvSpPr>
          <p:nvPr>
            <p:ph type="sldNum" sz="quarter" idx="12"/>
          </p:nvPr>
        </p:nvSpPr>
        <p:spPr/>
        <p:txBody>
          <a:bodyPr/>
          <a:lstStyle/>
          <a:p>
            <a:pPr>
              <a:defRPr/>
            </a:pPr>
            <a:fld id="{786948F9-966D-4B85-91B5-EB2161AA4346}" type="slidenum">
              <a:rPr lang="ru-RU" smtClean="0"/>
              <a:pPr>
                <a:defRPr/>
              </a:pPr>
              <a:t>‹#›</a:t>
            </a:fld>
            <a:endParaRPr lang="ru-RU"/>
          </a:p>
        </p:txBody>
      </p:sp>
    </p:spTree>
    <p:extLst>
      <p:ext uri="{BB962C8B-B14F-4D97-AF65-F5344CB8AC3E}">
        <p14:creationId xmlns:p14="http://schemas.microsoft.com/office/powerpoint/2010/main" val="3163795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Content Placeholder 3"/>
          <p:cNvSpPr>
            <a:spLocks noGrp="1"/>
          </p:cNvSpPr>
          <p:nvPr>
            <p:ph sz="half" idx="2"/>
          </p:nvPr>
        </p:nvSpPr>
        <p:spPr>
          <a:xfrm>
            <a:off x="633845" y="2507551"/>
            <a:ext cx="3867150" cy="3680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Content Placeholder 5"/>
          <p:cNvSpPr>
            <a:spLocks noGrp="1"/>
          </p:cNvSpPr>
          <p:nvPr>
            <p:ph sz="quarter" idx="4"/>
          </p:nvPr>
        </p:nvSpPr>
        <p:spPr>
          <a:xfrm>
            <a:off x="4629150" y="2507551"/>
            <a:ext cx="3886201" cy="3680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pPr>
              <a:defRPr/>
            </a:pPr>
            <a:fld id="{801F821E-54B4-4548-BC11-6F6022107663}" type="datetime1">
              <a:rPr lang="ru-RU" smtClean="0"/>
              <a:pPr>
                <a:defRPr/>
              </a:pPr>
              <a:t>26.11.2019</a:t>
            </a:fld>
            <a:endParaRPr lang="ru-RU"/>
          </a:p>
        </p:txBody>
      </p:sp>
      <p:sp>
        <p:nvSpPr>
          <p:cNvPr id="8" name="Footer Placeholder 7"/>
          <p:cNvSpPr>
            <a:spLocks noGrp="1"/>
          </p:cNvSpPr>
          <p:nvPr>
            <p:ph type="ftr" sz="quarter" idx="11"/>
          </p:nvPr>
        </p:nvSpPr>
        <p:spPr/>
        <p:txBody>
          <a:bodyPr/>
          <a:lstStyle/>
          <a:p>
            <a:pPr>
              <a:defRPr/>
            </a:pPr>
            <a:r>
              <a:rPr lang="ru-RU"/>
              <a:t>      Российская академия народного хозяйства и государственной службы при  Президенте Российской Федерации.   Выпускной квалификационный проект </a:t>
            </a:r>
          </a:p>
        </p:txBody>
      </p:sp>
      <p:sp>
        <p:nvSpPr>
          <p:cNvPr id="9" name="Slide Number Placeholder 8"/>
          <p:cNvSpPr>
            <a:spLocks noGrp="1"/>
          </p:cNvSpPr>
          <p:nvPr>
            <p:ph type="sldNum" sz="quarter" idx="12"/>
          </p:nvPr>
        </p:nvSpPr>
        <p:spPr/>
        <p:txBody>
          <a:bodyPr/>
          <a:lstStyle/>
          <a:p>
            <a:pPr>
              <a:defRPr/>
            </a:pPr>
            <a:fld id="{D2CF0BB5-9D93-48C2-824D-82144272B705}" type="slidenum">
              <a:rPr lang="ru-RU" smtClean="0"/>
              <a:pPr>
                <a:defRPr/>
              </a:pPr>
              <a:t>‹#›</a:t>
            </a:fld>
            <a:endParaRPr lang="ru-RU"/>
          </a:p>
        </p:txBody>
      </p:sp>
      <p:sp>
        <p:nvSpPr>
          <p:cNvPr id="10" name="Title 9"/>
          <p:cNvSpPr>
            <a:spLocks noGrp="1"/>
          </p:cNvSpPr>
          <p:nvPr>
            <p:ph type="title"/>
          </p:nvPr>
        </p:nvSpPr>
        <p:spPr/>
        <p:txBody>
          <a:bodyPr/>
          <a:lstStyle/>
          <a:p>
            <a:r>
              <a:rPr lang="ru-RU"/>
              <a:t>Образец заголовка</a:t>
            </a:r>
            <a:endParaRPr lang="en-US" dirty="0"/>
          </a:p>
        </p:txBody>
      </p:sp>
    </p:spTree>
    <p:extLst>
      <p:ext uri="{BB962C8B-B14F-4D97-AF65-F5344CB8AC3E}">
        <p14:creationId xmlns:p14="http://schemas.microsoft.com/office/powerpoint/2010/main" val="1322644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6420B916-3995-4F66-8077-5414E1552FDB}" type="datetime1">
              <a:rPr lang="ru-RU" smtClean="0"/>
              <a:pPr>
                <a:defRPr/>
              </a:pPr>
              <a:t>26.11.2019</a:t>
            </a:fld>
            <a:endParaRPr lang="ru-RU"/>
          </a:p>
        </p:txBody>
      </p:sp>
      <p:sp>
        <p:nvSpPr>
          <p:cNvPr id="4" name="Footer Placeholder 3"/>
          <p:cNvSpPr>
            <a:spLocks noGrp="1"/>
          </p:cNvSpPr>
          <p:nvPr>
            <p:ph type="ftr" sz="quarter" idx="11"/>
          </p:nvPr>
        </p:nvSpPr>
        <p:spPr/>
        <p:txBody>
          <a:bodyPr/>
          <a:lstStyle/>
          <a:p>
            <a:pPr>
              <a:defRPr/>
            </a:pPr>
            <a:r>
              <a:rPr lang="ru-RU"/>
              <a:t>      Российская академия народного хозяйства и государственной службы при  Президенте Российской Федерации.   Выпускной квалификационный проект </a:t>
            </a:r>
          </a:p>
        </p:txBody>
      </p:sp>
      <p:sp>
        <p:nvSpPr>
          <p:cNvPr id="5" name="Slide Number Placeholder 4"/>
          <p:cNvSpPr>
            <a:spLocks noGrp="1"/>
          </p:cNvSpPr>
          <p:nvPr>
            <p:ph type="sldNum" sz="quarter" idx="12"/>
          </p:nvPr>
        </p:nvSpPr>
        <p:spPr/>
        <p:txBody>
          <a:bodyPr/>
          <a:lstStyle/>
          <a:p>
            <a:pPr>
              <a:defRPr/>
            </a:pPr>
            <a:fld id="{B4537D55-46E1-4C6C-A1CF-9F94FD807387}" type="slidenum">
              <a:rPr lang="ru-RU" smtClean="0"/>
              <a:pPr>
                <a:defRPr/>
              </a:pPr>
              <a:t>‹#›</a:t>
            </a:fld>
            <a:endParaRPr lang="ru-RU"/>
          </a:p>
        </p:txBody>
      </p:sp>
      <p:sp>
        <p:nvSpPr>
          <p:cNvPr id="6" name="Title 5"/>
          <p:cNvSpPr>
            <a:spLocks noGrp="1"/>
          </p:cNvSpPr>
          <p:nvPr>
            <p:ph type="title"/>
          </p:nvPr>
        </p:nvSpPr>
        <p:spPr/>
        <p:txBody>
          <a:bodyPr/>
          <a:lstStyle/>
          <a:p>
            <a:r>
              <a:rPr lang="ru-RU"/>
              <a:t>Образец заголовка</a:t>
            </a:r>
            <a:endParaRPr lang="en-US"/>
          </a:p>
        </p:txBody>
      </p:sp>
    </p:spTree>
    <p:extLst>
      <p:ext uri="{BB962C8B-B14F-4D97-AF65-F5344CB8AC3E}">
        <p14:creationId xmlns:p14="http://schemas.microsoft.com/office/powerpoint/2010/main" val="4253689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E72B33E-A7A8-4FB0-B759-64CC55F5EDF9}" type="datetime1">
              <a:rPr lang="ru-RU" smtClean="0"/>
              <a:pPr>
                <a:defRPr/>
              </a:pPr>
              <a:t>26.11.2019</a:t>
            </a:fld>
            <a:endParaRPr lang="ru-RU"/>
          </a:p>
        </p:txBody>
      </p:sp>
      <p:sp>
        <p:nvSpPr>
          <p:cNvPr id="3" name="Footer Placeholder 2"/>
          <p:cNvSpPr>
            <a:spLocks noGrp="1"/>
          </p:cNvSpPr>
          <p:nvPr>
            <p:ph type="ftr" sz="quarter" idx="11"/>
          </p:nvPr>
        </p:nvSpPr>
        <p:spPr/>
        <p:txBody>
          <a:bodyPr/>
          <a:lstStyle/>
          <a:p>
            <a:pPr>
              <a:defRPr/>
            </a:pPr>
            <a:r>
              <a:rPr lang="ru-RU"/>
              <a:t>      Российская академия народного хозяйства и государственной службы при  Президенте Российской Федерации.   Выпускной квалификационный проект </a:t>
            </a:r>
          </a:p>
        </p:txBody>
      </p:sp>
      <p:sp>
        <p:nvSpPr>
          <p:cNvPr id="4" name="Slide Number Placeholder 3"/>
          <p:cNvSpPr>
            <a:spLocks noGrp="1"/>
          </p:cNvSpPr>
          <p:nvPr>
            <p:ph type="sldNum" sz="quarter" idx="12"/>
          </p:nvPr>
        </p:nvSpPr>
        <p:spPr/>
        <p:txBody>
          <a:bodyPr/>
          <a:lstStyle/>
          <a:p>
            <a:pPr>
              <a:defRPr/>
            </a:pPr>
            <a:fld id="{85D03110-3EB0-485A-8B10-FF7B6ED98328}" type="slidenum">
              <a:rPr lang="ru-RU" smtClean="0"/>
              <a:pPr>
                <a:defRPr/>
              </a:pPr>
              <a:t>‹#›</a:t>
            </a:fld>
            <a:endParaRPr lang="ru-RU"/>
          </a:p>
        </p:txBody>
      </p:sp>
    </p:spTree>
    <p:extLst>
      <p:ext uri="{BB962C8B-B14F-4D97-AF65-F5344CB8AC3E}">
        <p14:creationId xmlns:p14="http://schemas.microsoft.com/office/powerpoint/2010/main" val="1335791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ru-RU"/>
              <a:t>Образец заголовка</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2EF92650-71DB-436C-83C4-29C4D082522F}" type="datetime1">
              <a:rPr lang="ru-RU" smtClean="0"/>
              <a:pPr>
                <a:defRPr/>
              </a:pPr>
              <a:t>26.11.2019</a:t>
            </a:fld>
            <a:endParaRPr lang="ru-RU"/>
          </a:p>
        </p:txBody>
      </p:sp>
      <p:sp>
        <p:nvSpPr>
          <p:cNvPr id="6" name="Footer Placeholder 5"/>
          <p:cNvSpPr>
            <a:spLocks noGrp="1"/>
          </p:cNvSpPr>
          <p:nvPr>
            <p:ph type="ftr" sz="quarter" idx="11"/>
          </p:nvPr>
        </p:nvSpPr>
        <p:spPr/>
        <p:txBody>
          <a:bodyPr/>
          <a:lstStyle/>
          <a:p>
            <a:pPr>
              <a:defRPr/>
            </a:pPr>
            <a:r>
              <a:rPr lang="ru-RU"/>
              <a:t>      Российская академия народного хозяйства и государственной службы при  Президенте Российской Федерации.   Выпускной квалификационный проект </a:t>
            </a:r>
          </a:p>
        </p:txBody>
      </p:sp>
      <p:sp>
        <p:nvSpPr>
          <p:cNvPr id="7" name="Slide Number Placeholder 6"/>
          <p:cNvSpPr>
            <a:spLocks noGrp="1"/>
          </p:cNvSpPr>
          <p:nvPr>
            <p:ph type="sldNum" sz="quarter" idx="12"/>
          </p:nvPr>
        </p:nvSpPr>
        <p:spPr/>
        <p:txBody>
          <a:bodyPr/>
          <a:lstStyle/>
          <a:p>
            <a:pPr>
              <a:defRPr/>
            </a:pPr>
            <a:fld id="{F3C11D12-DA6E-48D6-AA1A-3CD5D6126C10}" type="slidenum">
              <a:rPr lang="ru-RU" smtClean="0"/>
              <a:pPr>
                <a:defRPr/>
              </a:pPr>
              <a:t>‹#›</a:t>
            </a:fld>
            <a:endParaRPr lang="ru-RU"/>
          </a:p>
        </p:txBody>
      </p:sp>
    </p:spTree>
    <p:extLst>
      <p:ext uri="{BB962C8B-B14F-4D97-AF65-F5344CB8AC3E}">
        <p14:creationId xmlns:p14="http://schemas.microsoft.com/office/powerpoint/2010/main" val="3611251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ru-RU"/>
              <a:t>Образец заголовка</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a:t>Вставка рисунка</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F5830E3A-DA71-4F28-878B-AB0AA5324125}" type="datetime1">
              <a:rPr lang="ru-RU" smtClean="0"/>
              <a:pPr>
                <a:defRPr/>
              </a:pPr>
              <a:t>26.11.2019</a:t>
            </a:fld>
            <a:endParaRPr lang="ru-RU"/>
          </a:p>
        </p:txBody>
      </p:sp>
      <p:sp>
        <p:nvSpPr>
          <p:cNvPr id="6" name="Footer Placeholder 5"/>
          <p:cNvSpPr>
            <a:spLocks noGrp="1"/>
          </p:cNvSpPr>
          <p:nvPr>
            <p:ph type="ftr" sz="quarter" idx="11"/>
          </p:nvPr>
        </p:nvSpPr>
        <p:spPr/>
        <p:txBody>
          <a:bodyPr/>
          <a:lstStyle/>
          <a:p>
            <a:pPr>
              <a:defRPr/>
            </a:pPr>
            <a:r>
              <a:rPr lang="ru-RU"/>
              <a:t>      Российская академия народного хозяйства и государственной службы при  Президенте Российской Федерации.   Выпускной квалификационный проект </a:t>
            </a:r>
          </a:p>
        </p:txBody>
      </p:sp>
      <p:sp>
        <p:nvSpPr>
          <p:cNvPr id="7" name="Slide Number Placeholder 6"/>
          <p:cNvSpPr>
            <a:spLocks noGrp="1"/>
          </p:cNvSpPr>
          <p:nvPr>
            <p:ph type="sldNum" sz="quarter" idx="12"/>
          </p:nvPr>
        </p:nvSpPr>
        <p:spPr/>
        <p:txBody>
          <a:bodyPr/>
          <a:lstStyle/>
          <a:p>
            <a:pPr>
              <a:defRPr/>
            </a:pPr>
            <a:fld id="{9B9947C0-BD5D-464F-8EAE-7242CF0D7FD7}" type="slidenum">
              <a:rPr lang="ru-RU" smtClean="0"/>
              <a:pPr>
                <a:defRPr/>
              </a:pPr>
              <a:t>‹#›</a:t>
            </a:fld>
            <a:endParaRPr lang="ru-RU"/>
          </a:p>
        </p:txBody>
      </p:sp>
    </p:spTree>
    <p:extLst>
      <p:ext uri="{BB962C8B-B14F-4D97-AF65-F5344CB8AC3E}">
        <p14:creationId xmlns:p14="http://schemas.microsoft.com/office/powerpoint/2010/main" val="4238949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40000"/>
            <a:lumOff val="60000"/>
            <a:alpha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pPr>
              <a:defRPr/>
            </a:pPr>
            <a:fld id="{E0948006-4FA6-48EF-92EE-8579CDB701D8}" type="datetime1">
              <a:rPr lang="ru-RU" smtClean="0"/>
              <a:pPr>
                <a:defRPr/>
              </a:pPr>
              <a:t>26.11.2019</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pPr>
              <a:defRPr/>
            </a:pPr>
            <a:r>
              <a:rPr lang="ru-RU"/>
              <a:t>      Российская академия народного хозяйства и государственной службы при  Президенте Российской Федерации.   Выпускной квалификационный проект </a:t>
            </a:r>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pPr>
              <a:defRPr/>
            </a:pPr>
            <a:fld id="{1B27AC99-8E6A-459C-8DE1-0C83495690BD}" type="slidenum">
              <a:rPr lang="ru-RU" smtClean="0"/>
              <a:pPr>
                <a:defRPr/>
              </a:pPr>
              <a:t>‹#›</a:t>
            </a:fld>
            <a:endParaRPr lang="ru-RU"/>
          </a:p>
        </p:txBody>
      </p:sp>
    </p:spTree>
    <p:extLst>
      <p:ext uri="{BB962C8B-B14F-4D97-AF65-F5344CB8AC3E}">
        <p14:creationId xmlns:p14="http://schemas.microsoft.com/office/powerpoint/2010/main" val="4168194454"/>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7.jpeg"/><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jpe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image" Target="../media/image10.jpeg"/><Relationship Id="rId16"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5" Type="http://schemas.openxmlformats.org/officeDocument/2006/relationships/image" Target="../media/image2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 Id="rId14" Type="http://schemas.openxmlformats.org/officeDocument/2006/relationships/image" Target="../media/image22.jpeg"/></Relationships>
</file>

<file path=ppt/slides/_rels/slide16.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p:cNvSpPr>
            <a:spLocks noGrp="1"/>
          </p:cNvSpPr>
          <p:nvPr>
            <p:ph type="ftr" sz="quarter" idx="11"/>
          </p:nvPr>
        </p:nvSpPr>
        <p:spPr>
          <a:xfrm>
            <a:off x="3275856" y="6356351"/>
            <a:ext cx="5040560" cy="365125"/>
          </a:xfrm>
        </p:spPr>
        <p:txBody>
          <a:bodyPr/>
          <a:lstStyle/>
          <a:p>
            <a:pPr>
              <a:defRPr/>
            </a:pPr>
            <a:endParaRPr lang="ru-RU" b="1" dirty="0"/>
          </a:p>
        </p:txBody>
      </p:sp>
      <p:sp>
        <p:nvSpPr>
          <p:cNvPr id="2" name="Прямоугольник 1">
            <a:extLst>
              <a:ext uri="{FF2B5EF4-FFF2-40B4-BE49-F238E27FC236}">
                <a16:creationId xmlns="" xmlns:a16="http://schemas.microsoft.com/office/drawing/2014/main" id="{43B48CD4-2366-4D67-A77B-FD084FF5FC75}"/>
              </a:ext>
            </a:extLst>
          </p:cNvPr>
          <p:cNvSpPr/>
          <p:nvPr/>
        </p:nvSpPr>
        <p:spPr>
          <a:xfrm>
            <a:off x="721347" y="876656"/>
            <a:ext cx="8136903" cy="1569660"/>
          </a:xfrm>
          <a:prstGeom prst="rect">
            <a:avLst/>
          </a:prstGeom>
        </p:spPr>
        <p:txBody>
          <a:bodyPr wrap="square">
            <a:spAutoFit/>
          </a:bodyPr>
          <a:lstStyle/>
          <a:p>
            <a:pPr algn="ctr"/>
            <a:r>
              <a:rPr lang="ru-RU" sz="2400" b="1" dirty="0">
                <a:latin typeface="Segoe Print" panose="02000600000000000000" pitchFamily="2" charset="0"/>
                <a:cs typeface="Aharoni" pitchFamily="2" charset="-79"/>
              </a:rPr>
              <a:t>Развитие креативного мышления, </a:t>
            </a:r>
            <a:r>
              <a:rPr lang="ru-RU" sz="2400" b="1" dirty="0" smtClean="0">
                <a:latin typeface="Segoe Print" panose="02000600000000000000" pitchFamily="2" charset="0"/>
                <a:cs typeface="Aharoni" pitchFamily="2" charset="-79"/>
              </a:rPr>
              <a:t>посредством </a:t>
            </a:r>
            <a:r>
              <a:rPr lang="ru-RU" sz="2400" b="1" dirty="0">
                <a:latin typeface="Segoe Print" panose="02000600000000000000" pitchFamily="2" charset="0"/>
                <a:cs typeface="Aharoni" pitchFamily="2" charset="-79"/>
              </a:rPr>
              <a:t>внедрения </a:t>
            </a:r>
            <a:r>
              <a:rPr lang="ru-RU" sz="2400" b="1" dirty="0">
                <a:latin typeface="Segoe Print" panose="02000600000000000000" pitchFamily="2" charset="0"/>
                <a:cs typeface="Times New Roman" panose="02020603050405020304" pitchFamily="18" charset="0"/>
              </a:rPr>
              <a:t>дивергентного подхода в многофункциональных зонах ДОУ </a:t>
            </a:r>
          </a:p>
          <a:p>
            <a:pPr algn="ctr"/>
            <a:endParaRPr lang="ru-RU" sz="2400" b="1" dirty="0">
              <a:latin typeface="Segoe Print" panose="02000600000000000000" pitchFamily="2" charset="0"/>
              <a:cs typeface="Times New Roman" panose="02020603050405020304" pitchFamily="18" charset="0"/>
            </a:endParaRPr>
          </a:p>
        </p:txBody>
      </p:sp>
      <p:sp>
        <p:nvSpPr>
          <p:cNvPr id="3" name="Прямоугольник 2">
            <a:extLst>
              <a:ext uri="{FF2B5EF4-FFF2-40B4-BE49-F238E27FC236}">
                <a16:creationId xmlns="" xmlns:a16="http://schemas.microsoft.com/office/drawing/2014/main" id="{EDD87BC8-50F4-4410-A46F-F69763DB369D}"/>
              </a:ext>
            </a:extLst>
          </p:cNvPr>
          <p:cNvSpPr/>
          <p:nvPr/>
        </p:nvSpPr>
        <p:spPr>
          <a:xfrm>
            <a:off x="4067944" y="4365104"/>
            <a:ext cx="4572000" cy="707886"/>
          </a:xfrm>
          <a:prstGeom prst="rect">
            <a:avLst/>
          </a:prstGeom>
        </p:spPr>
        <p:txBody>
          <a:bodyPr>
            <a:spAutoFit/>
          </a:bodyPr>
          <a:lstStyle/>
          <a:p>
            <a:pPr algn="ctr"/>
            <a:r>
              <a:rPr lang="ru-RU" sz="2000" dirty="0">
                <a:latin typeface="Times New Roman" panose="02020603050405020304" pitchFamily="18" charset="0"/>
                <a:cs typeface="Times New Roman" panose="02020603050405020304" pitchFamily="18" charset="0"/>
              </a:rPr>
              <a:t>Развитие креативного мышления, </a:t>
            </a:r>
            <a:endParaRPr lang="ru-RU" sz="2000" dirty="0" smtClean="0">
              <a:latin typeface="Times New Roman" panose="02020603050405020304" pitchFamily="18" charset="0"/>
              <a:cs typeface="Times New Roman" panose="02020603050405020304" pitchFamily="18" charset="0"/>
            </a:endParaRPr>
          </a:p>
          <a:p>
            <a:pPr algn="ctr"/>
            <a:r>
              <a:rPr lang="ru-RU" sz="2000" dirty="0" smtClean="0">
                <a:latin typeface="Times New Roman" panose="02020603050405020304" pitchFamily="18" charset="0"/>
                <a:cs typeface="Times New Roman" panose="02020603050405020304" pitchFamily="18" charset="0"/>
              </a:rPr>
              <a:t>посредством </a:t>
            </a:r>
            <a:r>
              <a:rPr lang="ru-RU" sz="2000" dirty="0">
                <a:latin typeface="Times New Roman" panose="02020603050405020304" pitchFamily="18" charset="0"/>
                <a:cs typeface="Times New Roman" panose="02020603050405020304" pitchFamily="18" charset="0"/>
              </a:rPr>
              <a:t>дивергентного подхода.</a:t>
            </a:r>
          </a:p>
        </p:txBody>
      </p:sp>
      <p:pic>
        <p:nvPicPr>
          <p:cNvPr id="7" name="Рисунок 6">
            <a:extLst>
              <a:ext uri="{FF2B5EF4-FFF2-40B4-BE49-F238E27FC236}">
                <a16:creationId xmlns="" xmlns:a16="http://schemas.microsoft.com/office/drawing/2014/main" id="{2B4AAFB2-8ADE-4B97-9E85-B7F39D2B49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111" y="2144287"/>
            <a:ext cx="2736782" cy="293875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9" name="Прямоугольник 8"/>
          <p:cNvSpPr/>
          <p:nvPr/>
        </p:nvSpPr>
        <p:spPr>
          <a:xfrm>
            <a:off x="3852893" y="3244334"/>
            <a:ext cx="184731" cy="369332"/>
          </a:xfrm>
          <a:prstGeom prst="rect">
            <a:avLst/>
          </a:prstGeom>
        </p:spPr>
        <p:txBody>
          <a:bodyPr wrap="none">
            <a:spAutoFit/>
          </a:bodyPr>
          <a:lstStyle/>
          <a:p>
            <a:endParaRPr lang="ru-RU" dirty="0"/>
          </a:p>
        </p:txBody>
      </p:sp>
      <p:sp>
        <p:nvSpPr>
          <p:cNvPr id="10" name="Прямоугольник 9"/>
          <p:cNvSpPr/>
          <p:nvPr/>
        </p:nvSpPr>
        <p:spPr>
          <a:xfrm>
            <a:off x="4005293" y="3396734"/>
            <a:ext cx="184731" cy="369332"/>
          </a:xfrm>
          <a:prstGeom prst="rect">
            <a:avLst/>
          </a:prstGeom>
        </p:spPr>
        <p:txBody>
          <a:bodyPr wrap="none">
            <a:spAutoFit/>
          </a:bodyPr>
          <a:lstStyle/>
          <a:p>
            <a:endParaRPr lang="ru-RU" dirty="0"/>
          </a:p>
        </p:txBody>
      </p:sp>
    </p:spTree>
    <p:extLst>
      <p:ext uri="{BB962C8B-B14F-4D97-AF65-F5344CB8AC3E}">
        <p14:creationId xmlns:p14="http://schemas.microsoft.com/office/powerpoint/2010/main" val="3391739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Заголовок 1">
            <a:extLst>
              <a:ext uri="{FF2B5EF4-FFF2-40B4-BE49-F238E27FC236}">
                <a16:creationId xmlns="" xmlns:a16="http://schemas.microsoft.com/office/drawing/2014/main" id="{47F6E56F-D358-4291-BCFB-3AD9F8D705D7}"/>
              </a:ext>
            </a:extLst>
          </p:cNvPr>
          <p:cNvSpPr>
            <a:spLocks noGrp="1"/>
          </p:cNvSpPr>
          <p:nvPr>
            <p:ph type="title"/>
          </p:nvPr>
        </p:nvSpPr>
        <p:spPr>
          <a:xfrm>
            <a:off x="1398544" y="250983"/>
            <a:ext cx="7488832" cy="1325562"/>
          </a:xfrm>
        </p:spPr>
        <p:txBody>
          <a:bodyPr>
            <a:normAutofit/>
          </a:bodyPr>
          <a:lstStyle/>
          <a:p>
            <a:pPr algn="ctr"/>
            <a:r>
              <a:rPr lang="ru-RU" sz="1600" b="1" dirty="0">
                <a:solidFill>
                  <a:schemeClr val="tx1"/>
                </a:solidFill>
                <a:latin typeface="Segoe Print" panose="02000600000000000000" pitchFamily="2" charset="0"/>
                <a:cs typeface="Times New Roman" panose="02020603050405020304" pitchFamily="18" charset="0"/>
              </a:rPr>
              <a:t>Организация погружения детей в среду развития креативного </a:t>
            </a:r>
            <a:r>
              <a:rPr lang="ru-RU" sz="1600" b="1" dirty="0" smtClean="0">
                <a:solidFill>
                  <a:schemeClr val="tx1"/>
                </a:solidFill>
                <a:latin typeface="Segoe Print" panose="02000600000000000000" pitchFamily="2" charset="0"/>
                <a:cs typeface="Times New Roman" panose="02020603050405020304" pitchFamily="18" charset="0"/>
              </a:rPr>
              <a:t>мышления</a:t>
            </a:r>
            <a:r>
              <a:rPr lang="ru-RU" sz="1600" b="1" dirty="0">
                <a:solidFill>
                  <a:schemeClr val="tx1"/>
                </a:solidFill>
                <a:latin typeface="Segoe Print" panose="02000600000000000000" pitchFamily="2" charset="0"/>
                <a:cs typeface="Times New Roman" panose="02020603050405020304" pitchFamily="18" charset="0"/>
              </a:rPr>
              <a:t/>
            </a:r>
            <a:br>
              <a:rPr lang="ru-RU" sz="1600" b="1" dirty="0">
                <a:solidFill>
                  <a:schemeClr val="tx1"/>
                </a:solidFill>
                <a:latin typeface="Segoe Print" panose="02000600000000000000" pitchFamily="2" charset="0"/>
                <a:cs typeface="Times New Roman" panose="02020603050405020304" pitchFamily="18" charset="0"/>
              </a:rPr>
            </a:br>
            <a:r>
              <a:rPr lang="ru-RU" sz="1600" dirty="0"/>
              <a:t/>
            </a:r>
            <a:br>
              <a:rPr lang="ru-RU" sz="1600" dirty="0"/>
            </a:br>
            <a:endParaRPr lang="ru-RU" sz="1600" dirty="0"/>
          </a:p>
        </p:txBody>
      </p:sp>
      <p:pic>
        <p:nvPicPr>
          <p:cNvPr id="12" name="Рисунок 11">
            <a:extLst>
              <a:ext uri="{FF2B5EF4-FFF2-40B4-BE49-F238E27FC236}">
                <a16:creationId xmlns="" xmlns:a16="http://schemas.microsoft.com/office/drawing/2014/main" id="{E33B3C63-D6EA-46A9-9D22-B0ED4C83DD50}"/>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20218" t="10101" r="20218" b="18500"/>
          <a:stretch/>
        </p:blipFill>
        <p:spPr>
          <a:xfrm>
            <a:off x="2232456" y="1484784"/>
            <a:ext cx="4433596" cy="3179186"/>
          </a:xfrm>
          <a:prstGeom prst="rect">
            <a:avLst/>
          </a:prstGeom>
          <a:solidFill>
            <a:schemeClr val="accent3">
              <a:lumMod val="40000"/>
              <a:lumOff val="60000"/>
            </a:schemeClr>
          </a:solidFill>
          <a:ln>
            <a:noFill/>
          </a:ln>
          <a:effectLst>
            <a:softEdge rad="112500"/>
          </a:effectLst>
        </p:spPr>
      </p:pic>
      <p:sp>
        <p:nvSpPr>
          <p:cNvPr id="13" name="Прямоугольник 12">
            <a:extLst>
              <a:ext uri="{FF2B5EF4-FFF2-40B4-BE49-F238E27FC236}">
                <a16:creationId xmlns="" xmlns:a16="http://schemas.microsoft.com/office/drawing/2014/main" id="{92BB3C13-DDB7-4A85-AEFD-BA469B4A65B1}"/>
              </a:ext>
            </a:extLst>
          </p:cNvPr>
          <p:cNvSpPr/>
          <p:nvPr/>
        </p:nvSpPr>
        <p:spPr>
          <a:xfrm flipV="1">
            <a:off x="4670748" y="4366524"/>
            <a:ext cx="1884356" cy="20246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4" name="TextBox 13">
            <a:extLst>
              <a:ext uri="{FF2B5EF4-FFF2-40B4-BE49-F238E27FC236}">
                <a16:creationId xmlns="" xmlns:a16="http://schemas.microsoft.com/office/drawing/2014/main" id="{905E6E19-FC45-43AD-A0EE-BCE26CBB5006}"/>
              </a:ext>
            </a:extLst>
          </p:cNvPr>
          <p:cNvSpPr txBox="1"/>
          <p:nvPr/>
        </p:nvSpPr>
        <p:spPr>
          <a:xfrm rot="21332417">
            <a:off x="2384182" y="3251403"/>
            <a:ext cx="3706782" cy="338554"/>
          </a:xfrm>
          <a:prstGeom prst="rect">
            <a:avLst/>
          </a:prstGeom>
          <a:noFill/>
        </p:spPr>
        <p:txBody>
          <a:bodyPr wrap="square" rtlCol="0">
            <a:spAutoFit/>
          </a:bodyPr>
          <a:lstStyle/>
          <a:p>
            <a:r>
              <a:rPr lang="ru-RU" sz="1600" b="1" dirty="0">
                <a:solidFill>
                  <a:srgbClr val="921A1D"/>
                </a:solidFill>
                <a:latin typeface="Times New Roman" panose="02020603050405020304" pitchFamily="18" charset="0"/>
                <a:cs typeface="Times New Roman" panose="02020603050405020304" pitchFamily="18" charset="0"/>
              </a:rPr>
              <a:t>1. Наглядно-действенное мышление </a:t>
            </a:r>
          </a:p>
        </p:txBody>
      </p:sp>
      <p:sp>
        <p:nvSpPr>
          <p:cNvPr id="16" name="TextBox 15">
            <a:extLst>
              <a:ext uri="{FF2B5EF4-FFF2-40B4-BE49-F238E27FC236}">
                <a16:creationId xmlns="" xmlns:a16="http://schemas.microsoft.com/office/drawing/2014/main" id="{2C53787E-EBFA-49D0-BB58-2E717E8C1EDC}"/>
              </a:ext>
            </a:extLst>
          </p:cNvPr>
          <p:cNvSpPr txBox="1"/>
          <p:nvPr/>
        </p:nvSpPr>
        <p:spPr>
          <a:xfrm rot="21399608">
            <a:off x="2504919" y="2567979"/>
            <a:ext cx="3465308" cy="338554"/>
          </a:xfrm>
          <a:prstGeom prst="rect">
            <a:avLst/>
          </a:prstGeom>
          <a:noFill/>
        </p:spPr>
        <p:txBody>
          <a:bodyPr wrap="square" rtlCol="0">
            <a:spAutoFit/>
          </a:bodyPr>
          <a:lstStyle/>
          <a:p>
            <a:r>
              <a:rPr lang="ru-RU" sz="1600" b="1" dirty="0">
                <a:solidFill>
                  <a:srgbClr val="921A1D"/>
                </a:solidFill>
                <a:latin typeface="Times New Roman" panose="02020603050405020304" pitchFamily="18" charset="0"/>
                <a:cs typeface="Times New Roman" panose="02020603050405020304" pitchFamily="18" charset="0"/>
              </a:rPr>
              <a:t>2. Наглядно-образное мышление</a:t>
            </a:r>
          </a:p>
        </p:txBody>
      </p:sp>
      <p:sp>
        <p:nvSpPr>
          <p:cNvPr id="17" name="TextBox 16">
            <a:extLst>
              <a:ext uri="{FF2B5EF4-FFF2-40B4-BE49-F238E27FC236}">
                <a16:creationId xmlns="" xmlns:a16="http://schemas.microsoft.com/office/drawing/2014/main" id="{28B1B091-AAD8-4DF4-A6ED-D20608D7A99D}"/>
              </a:ext>
            </a:extLst>
          </p:cNvPr>
          <p:cNvSpPr txBox="1"/>
          <p:nvPr/>
        </p:nvSpPr>
        <p:spPr>
          <a:xfrm rot="21238885">
            <a:off x="2404909" y="1828276"/>
            <a:ext cx="3686016" cy="338554"/>
          </a:xfrm>
          <a:prstGeom prst="rect">
            <a:avLst/>
          </a:prstGeom>
          <a:noFill/>
        </p:spPr>
        <p:txBody>
          <a:bodyPr wrap="square" rtlCol="0">
            <a:spAutoFit/>
          </a:bodyPr>
          <a:lstStyle/>
          <a:p>
            <a:r>
              <a:rPr lang="ru-RU" sz="1600" b="1" dirty="0">
                <a:solidFill>
                  <a:srgbClr val="921A1D"/>
                </a:solidFill>
                <a:latin typeface="Times New Roman" panose="02020603050405020304" pitchFamily="18" charset="0"/>
                <a:cs typeface="Times New Roman" panose="02020603050405020304" pitchFamily="18" charset="0"/>
              </a:rPr>
              <a:t>3. Словесно-логическое мышление</a:t>
            </a:r>
          </a:p>
        </p:txBody>
      </p:sp>
      <p:sp>
        <p:nvSpPr>
          <p:cNvPr id="22" name="TextBox 21">
            <a:extLst>
              <a:ext uri="{FF2B5EF4-FFF2-40B4-BE49-F238E27FC236}">
                <a16:creationId xmlns="" xmlns:a16="http://schemas.microsoft.com/office/drawing/2014/main" id="{909E6741-FD63-48D0-A217-57C5760CF180}"/>
              </a:ext>
            </a:extLst>
          </p:cNvPr>
          <p:cNvSpPr txBox="1"/>
          <p:nvPr/>
        </p:nvSpPr>
        <p:spPr>
          <a:xfrm>
            <a:off x="1295636" y="885531"/>
            <a:ext cx="6552728" cy="338554"/>
          </a:xfrm>
          <a:prstGeom prst="rect">
            <a:avLst/>
          </a:prstGeom>
          <a:noFill/>
        </p:spPr>
        <p:txBody>
          <a:bodyPr wrap="square" rtlCol="0">
            <a:spAutoFit/>
          </a:bodyPr>
          <a:lstStyle/>
          <a:p>
            <a:pPr algn="just"/>
            <a:r>
              <a:rPr lang="ru-RU" sz="1400" b="1" dirty="0">
                <a:latin typeface="Times New Roman" panose="02020603050405020304" pitchFamily="18" charset="0"/>
                <a:cs typeface="Times New Roman" panose="02020603050405020304" pitchFamily="18" charset="0"/>
              </a:rPr>
              <a:t>Работа </a:t>
            </a:r>
            <a:r>
              <a:rPr lang="ru-RU" sz="1600" b="1" dirty="0">
                <a:latin typeface="Times New Roman" panose="02020603050405020304" pitchFamily="18" charset="0"/>
                <a:cs typeface="Times New Roman" panose="02020603050405020304" pitchFamily="18" charset="0"/>
              </a:rPr>
              <a:t>строится</a:t>
            </a:r>
            <a:r>
              <a:rPr lang="ru-RU" sz="1400" b="1" dirty="0">
                <a:latin typeface="Times New Roman" panose="02020603050405020304" pitchFamily="18" charset="0"/>
                <a:cs typeface="Times New Roman" panose="02020603050405020304" pitchFamily="18" charset="0"/>
              </a:rPr>
              <a:t> в  3 этапа</a:t>
            </a:r>
          </a:p>
        </p:txBody>
      </p:sp>
      <p:sp>
        <p:nvSpPr>
          <p:cNvPr id="23" name="Правая фигурная скобка 22">
            <a:extLst>
              <a:ext uri="{FF2B5EF4-FFF2-40B4-BE49-F238E27FC236}">
                <a16:creationId xmlns="" xmlns:a16="http://schemas.microsoft.com/office/drawing/2014/main" id="{2865C0D8-3173-4F78-8682-4E39C1723A66}"/>
              </a:ext>
            </a:extLst>
          </p:cNvPr>
          <p:cNvSpPr/>
          <p:nvPr/>
        </p:nvSpPr>
        <p:spPr>
          <a:xfrm rot="5400000">
            <a:off x="4219998" y="2777018"/>
            <a:ext cx="458510" cy="3977971"/>
          </a:xfrm>
          <a:prstGeom prst="rightBrace">
            <a:avLst/>
          </a:prstGeom>
          <a:ln>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ru-RU"/>
          </a:p>
        </p:txBody>
      </p:sp>
      <p:sp>
        <p:nvSpPr>
          <p:cNvPr id="24" name="TextBox 23">
            <a:extLst>
              <a:ext uri="{FF2B5EF4-FFF2-40B4-BE49-F238E27FC236}">
                <a16:creationId xmlns="" xmlns:a16="http://schemas.microsoft.com/office/drawing/2014/main" id="{7B6FE9AD-2370-474D-8AFE-AFE359FB1381}"/>
              </a:ext>
            </a:extLst>
          </p:cNvPr>
          <p:cNvSpPr txBox="1"/>
          <p:nvPr/>
        </p:nvSpPr>
        <p:spPr>
          <a:xfrm>
            <a:off x="1260555" y="4962177"/>
            <a:ext cx="7397119" cy="1046440"/>
          </a:xfrm>
          <a:prstGeom prst="rect">
            <a:avLst/>
          </a:prstGeom>
          <a:noFill/>
        </p:spPr>
        <p:txBody>
          <a:bodyPr wrap="square" rtlCol="0">
            <a:spAutoFit/>
          </a:bodyPr>
          <a:lstStyle/>
          <a:p>
            <a:r>
              <a:rPr lang="ru-RU" sz="1400" b="1" dirty="0">
                <a:latin typeface="Times New Roman" panose="02020603050405020304" pitchFamily="18" charset="0"/>
                <a:cs typeface="Aharoni" pitchFamily="2" charset="-79"/>
              </a:rPr>
              <a:t>Дивергентный подход </a:t>
            </a:r>
            <a:r>
              <a:rPr lang="ru-RU" sz="1400" dirty="0" smtClean="0">
                <a:latin typeface="Times New Roman" panose="02020603050405020304" pitchFamily="18" charset="0"/>
                <a:cs typeface="Aharoni" pitchFamily="2" charset="-79"/>
              </a:rPr>
              <a:t>-</a:t>
            </a:r>
            <a:r>
              <a:rPr lang="ru-RU" sz="1600" dirty="0" smtClean="0">
                <a:latin typeface="Times New Roman" panose="02020603050405020304" pitchFamily="18" charset="0"/>
                <a:ea typeface="Arial Unicode MS" panose="020B0604020202020204" pitchFamily="34" charset="-128"/>
                <a:cs typeface="Times New Roman" panose="02020603050405020304" pitchFamily="18" charset="0"/>
              </a:rPr>
              <a:t>направляет </a:t>
            </a:r>
            <a:r>
              <a:rPr lang="ru-RU" sz="1600" dirty="0">
                <a:latin typeface="Times New Roman" panose="02020603050405020304" pitchFamily="18" charset="0"/>
                <a:ea typeface="Arial Unicode MS" panose="020B0604020202020204" pitchFamily="34" charset="-128"/>
                <a:cs typeface="Times New Roman" panose="02020603050405020304" pitchFamily="18" charset="0"/>
              </a:rPr>
              <a:t>мыслительный процесс на оценивание ситуаций и </a:t>
            </a:r>
            <a:r>
              <a:rPr lang="ru-RU" sz="1600" dirty="0">
                <a:latin typeface="Times New Roman" panose="02020603050405020304" pitchFamily="18" charset="0"/>
                <a:cs typeface="Times New Roman" panose="02020603050405020304" pitchFamily="18" charset="0"/>
              </a:rPr>
              <a:t>развивает способность находить несколько нестандартных решений </a:t>
            </a:r>
            <a:r>
              <a:rPr lang="ru-RU" sz="1600" dirty="0">
                <a:latin typeface="Times New Roman" panose="02020603050405020304" pitchFamily="18" charset="0"/>
                <a:ea typeface="Arial Unicode MS" panose="020B0604020202020204" pitchFamily="34" charset="-128"/>
                <a:cs typeface="Times New Roman" panose="02020603050405020304" pitchFamily="18" charset="0"/>
              </a:rPr>
              <a:t>вместо очевидных шагов</a:t>
            </a:r>
            <a:r>
              <a:rPr lang="ru-RU" sz="1400" dirty="0">
                <a:latin typeface="Times New Roman" panose="02020603050405020304" pitchFamily="18" charset="0"/>
                <a:ea typeface="Arial Unicode MS" panose="020B0604020202020204" pitchFamily="34" charset="-128"/>
                <a:cs typeface="Times New Roman" panose="02020603050405020304" pitchFamily="18" charset="0"/>
              </a:rPr>
              <a:t>.</a:t>
            </a:r>
          </a:p>
          <a:p>
            <a:endParaRPr lang="ru-RU" sz="1400" dirty="0">
              <a:latin typeface="Times New Roman" panose="02020603050405020304" pitchFamily="18" charset="0"/>
              <a:cs typeface="Aharoni" pitchFamily="2" charset="-79"/>
            </a:endParaRPr>
          </a:p>
        </p:txBody>
      </p:sp>
      <p:sp>
        <p:nvSpPr>
          <p:cNvPr id="15" name="TextBox 14">
            <a:extLst>
              <a:ext uri="{FF2B5EF4-FFF2-40B4-BE49-F238E27FC236}">
                <a16:creationId xmlns="" xmlns:a16="http://schemas.microsoft.com/office/drawing/2014/main" id="{596479D2-81B4-4480-B97C-1A9FB932EEF0}"/>
              </a:ext>
            </a:extLst>
          </p:cNvPr>
          <p:cNvSpPr txBox="1"/>
          <p:nvPr/>
        </p:nvSpPr>
        <p:spPr>
          <a:xfrm>
            <a:off x="-7971" y="548680"/>
            <a:ext cx="582211" cy="5760640"/>
          </a:xfrm>
          <a:prstGeom prst="rect">
            <a:avLst/>
          </a:prstGeom>
          <a:noFill/>
        </p:spPr>
        <p:txBody>
          <a:bodyPr vert="wordArtVert" wrap="square" rtlCol="0">
            <a:spAutoFit/>
          </a:bodyPr>
          <a:lstStyle/>
          <a:p>
            <a:r>
              <a:rPr lang="ru-RU" sz="2400" b="1" dirty="0">
                <a:latin typeface="Times New Roman" panose="02020603050405020304" pitchFamily="18" charset="0"/>
                <a:cs typeface="Times New Roman" panose="02020603050405020304" pitchFamily="18" charset="0"/>
              </a:rPr>
              <a:t>З а д а ч а 2</a:t>
            </a:r>
          </a:p>
        </p:txBody>
      </p:sp>
    </p:spTree>
    <p:extLst>
      <p:ext uri="{BB962C8B-B14F-4D97-AF65-F5344CB8AC3E}">
        <p14:creationId xmlns:p14="http://schemas.microsoft.com/office/powerpoint/2010/main" val="2040258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52120" y="1646803"/>
            <a:ext cx="3228464" cy="4291215"/>
          </a:xfrm>
        </p:spPr>
        <p:txBody>
          <a:bodyPr>
            <a:noAutofit/>
          </a:bodyPr>
          <a:lstStyle/>
          <a:p>
            <a:pPr algn="just"/>
            <a:r>
              <a:rPr lang="ru-RU" sz="1400" b="1" dirty="0">
                <a:latin typeface="Times New Roman" pitchFamily="18" charset="0"/>
                <a:cs typeface="Times New Roman" pitchFamily="18" charset="0"/>
              </a:rPr>
              <a:t>Дивергентное мышление </a:t>
            </a:r>
            <a:r>
              <a:rPr lang="ru-RU" sz="1600" dirty="0">
                <a:latin typeface="Times New Roman" pitchFamily="18" charset="0"/>
                <a:cs typeface="Times New Roman" pitchFamily="18" charset="0"/>
              </a:rPr>
              <a:t>является одной из форм творческого мышления, при котором для исследования проблемы используется нестандартный подход. Вместо того чтобы удовлетвориться существующим ответом или полным отсутствием ответа, вы можете попробовать решить проблему </a:t>
            </a:r>
            <a:r>
              <a:rPr lang="ru-RU" sz="1600" dirty="0" smtClean="0">
                <a:latin typeface="Times New Roman" pitchFamily="18" charset="0"/>
                <a:cs typeface="Times New Roman" pitchFamily="18" charset="0"/>
              </a:rPr>
              <a:t>вопросом</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"А </a:t>
            </a:r>
            <a:r>
              <a:rPr lang="ru-RU" sz="1600" dirty="0">
                <a:latin typeface="Times New Roman" pitchFamily="18" charset="0"/>
                <a:cs typeface="Times New Roman" pitchFamily="18" charset="0"/>
              </a:rPr>
              <a:t>что, если попробовать вот так</a:t>
            </a:r>
            <a:r>
              <a:rPr lang="ru-RU" sz="1600" dirty="0" smtClean="0">
                <a:latin typeface="Times New Roman" pitchFamily="18" charset="0"/>
                <a:cs typeface="Times New Roman" pitchFamily="18" charset="0"/>
              </a:rPr>
              <a:t>?".</a:t>
            </a:r>
            <a:br>
              <a:rPr lang="ru-RU" sz="1600" dirty="0" smtClean="0">
                <a:latin typeface="Times New Roman" pitchFamily="18" charset="0"/>
                <a:cs typeface="Times New Roman" pitchFamily="18" charset="0"/>
              </a:rPr>
            </a:br>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endParaRPr lang="ru-RU" sz="1600" dirty="0">
              <a:latin typeface="Times New Roman" pitchFamily="18" charset="0"/>
              <a:cs typeface="Times New Roman" pitchFamily="18" charset="0"/>
            </a:endParaRPr>
          </a:p>
        </p:txBody>
      </p:sp>
      <p:sp>
        <p:nvSpPr>
          <p:cNvPr id="5" name="Номер слайда 4"/>
          <p:cNvSpPr>
            <a:spLocks noGrp="1"/>
          </p:cNvSpPr>
          <p:nvPr>
            <p:ph type="sldNum" sz="quarter" idx="12"/>
          </p:nvPr>
        </p:nvSpPr>
        <p:spPr/>
        <p:txBody>
          <a:bodyPr/>
          <a:lstStyle/>
          <a:p>
            <a:pPr>
              <a:defRPr/>
            </a:pPr>
            <a:fld id="{C98F7AD3-20E0-496A-8423-099088011E5B}" type="slidenum">
              <a:rPr lang="ru-RU" smtClean="0"/>
              <a:pPr>
                <a:defRPr/>
              </a:pPr>
              <a:t>11</a:t>
            </a:fld>
            <a:endParaRPr lang="ru-RU"/>
          </a:p>
        </p:txBody>
      </p:sp>
      <p:pic>
        <p:nvPicPr>
          <p:cNvPr id="1026" name="Picture 2" descr="C:\Users\Татьяна\Desktop\4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412776"/>
            <a:ext cx="4464496" cy="23650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7" name="Picture 3" descr="C:\Users\Татьяна\Desktop\4 (1).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22780" t="9575" r="20499" b="12013"/>
          <a:stretch/>
        </p:blipFill>
        <p:spPr bwMode="auto">
          <a:xfrm>
            <a:off x="6876256" y="260648"/>
            <a:ext cx="1583872" cy="157570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Нижний колонтитул 3"/>
          <p:cNvSpPr>
            <a:spLocks noGrp="1"/>
          </p:cNvSpPr>
          <p:nvPr>
            <p:ph idx="1"/>
          </p:nvPr>
        </p:nvSpPr>
        <p:spPr>
          <a:xfrm>
            <a:off x="611560" y="2492896"/>
            <a:ext cx="4581787" cy="3600400"/>
          </a:xfrm>
        </p:spPr>
        <p:txBody>
          <a:bodyPr>
            <a:normAutofit lnSpcReduction="10000"/>
          </a:bodyPr>
          <a:lstStyle/>
          <a:p>
            <a:pPr marL="0" indent="0">
              <a:buNone/>
              <a:defRPr/>
            </a:pPr>
            <a:endParaRPr lang="ru-RU" sz="2000" dirty="0" smtClean="0"/>
          </a:p>
          <a:p>
            <a:pPr marL="0" indent="0">
              <a:buNone/>
              <a:defRPr/>
            </a:pPr>
            <a:endParaRPr lang="ru-RU" sz="2000" dirty="0"/>
          </a:p>
          <a:p>
            <a:pPr marL="0" indent="0">
              <a:buNone/>
              <a:defRPr/>
            </a:pPr>
            <a:endParaRPr lang="ru-RU" sz="2000" dirty="0" smtClean="0"/>
          </a:p>
          <a:p>
            <a:pPr marL="0" indent="0">
              <a:buNone/>
              <a:defRPr/>
            </a:pPr>
            <a:endParaRPr lang="ru-RU" sz="2000" dirty="0"/>
          </a:p>
          <a:p>
            <a:pPr marL="0" indent="0" algn="just">
              <a:buNone/>
              <a:defRPr/>
            </a:pPr>
            <a:r>
              <a:rPr lang="ru-RU" sz="2000" dirty="0" smtClean="0"/>
              <a:t>Это </a:t>
            </a:r>
            <a:r>
              <a:rPr lang="ru-RU" sz="2000" dirty="0"/>
              <a:t>мыслительный процесс, который используется для формирования творческий идей путем исследования многих возможностей. Вместо очевидных шагов и движения по прямой линии человек оценивает разные аспекты ситуации, приходит к другим </a:t>
            </a:r>
            <a:r>
              <a:rPr lang="ru-RU" sz="2000" dirty="0" smtClean="0"/>
              <a:t>результатам.</a:t>
            </a:r>
            <a:endParaRPr lang="ru-RU" sz="2000" dirty="0"/>
          </a:p>
        </p:txBody>
      </p:sp>
      <p:pic>
        <p:nvPicPr>
          <p:cNvPr id="7" name="Picture 2" descr="C:\Users\Татьяна\Desktop\image-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62212" y="4653136"/>
            <a:ext cx="3168048" cy="167032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95536" y="323364"/>
            <a:ext cx="6624736" cy="1323439"/>
          </a:xfrm>
          <a:prstGeom prst="rect">
            <a:avLst/>
          </a:prstGeom>
          <a:noFill/>
        </p:spPr>
        <p:txBody>
          <a:bodyPr wrap="square" rtlCol="0">
            <a:spAutoFit/>
          </a:bodyPr>
          <a:lstStyle/>
          <a:p>
            <a:r>
              <a:rPr lang="ru-RU" sz="1600" dirty="0" err="1">
                <a:latin typeface="Times New Roman" pitchFamily="18" charset="0"/>
                <a:cs typeface="Times New Roman" pitchFamily="18" charset="0"/>
              </a:rPr>
              <a:t>Диверге́нтное</a:t>
            </a:r>
            <a:r>
              <a:rPr lang="ru-RU" sz="1600" dirty="0">
                <a:latin typeface="Times New Roman" pitchFamily="18" charset="0"/>
                <a:cs typeface="Times New Roman" pitchFamily="18" charset="0"/>
              </a:rPr>
              <a:t> мышление (от лат. </a:t>
            </a:r>
            <a:r>
              <a:rPr lang="ru-RU" sz="1600" dirty="0" err="1">
                <a:latin typeface="Times New Roman" pitchFamily="18" charset="0"/>
                <a:cs typeface="Times New Roman" pitchFamily="18" charset="0"/>
              </a:rPr>
              <a:t>divergere</a:t>
            </a:r>
            <a:r>
              <a:rPr lang="ru-RU" sz="1600" dirty="0">
                <a:latin typeface="Times New Roman" pitchFamily="18" charset="0"/>
                <a:cs typeface="Times New Roman" pitchFamily="18" charset="0"/>
              </a:rPr>
              <a:t> – расходиться) — метод творческого мышления, применяемый обычно для решения проблем и задач</a:t>
            </a:r>
            <a:r>
              <a:rPr lang="ru-RU" sz="1600" dirty="0" smtClean="0">
                <a:latin typeface="Times New Roman" pitchFamily="18" charset="0"/>
                <a:cs typeface="Times New Roman" pitchFamily="18" charset="0"/>
              </a:rPr>
              <a:t>.</a:t>
            </a:r>
          </a:p>
          <a:p>
            <a:r>
              <a:rPr lang="ru-RU" sz="1600" dirty="0">
                <a:latin typeface="Times New Roman" pitchFamily="18" charset="0"/>
                <a:cs typeface="Times New Roman" pitchFamily="18" charset="0"/>
              </a:rPr>
              <a:t> </a:t>
            </a:r>
            <a:r>
              <a:rPr lang="ru-RU" sz="1600" b="1" dirty="0">
                <a:latin typeface="Times New Roman" pitchFamily="18" charset="0"/>
                <a:cs typeface="Times New Roman" pitchFamily="18" charset="0"/>
              </a:rPr>
              <a:t>Заключается в поиске </a:t>
            </a:r>
            <a:r>
              <a:rPr lang="ru-RU" sz="1600" b="1" u="sng" dirty="0">
                <a:latin typeface="Times New Roman" pitchFamily="18" charset="0"/>
                <a:cs typeface="Times New Roman" pitchFamily="18" charset="0"/>
              </a:rPr>
              <a:t>множества решений одной и той же проблемы</a:t>
            </a:r>
            <a:r>
              <a:rPr lang="ru-RU" sz="1600" b="1" dirty="0">
                <a:latin typeface="Times New Roman" pitchFamily="18" charset="0"/>
                <a:cs typeface="Times New Roman" pitchFamily="18" charset="0"/>
              </a:rPr>
              <a:t>.</a:t>
            </a:r>
            <a:br>
              <a:rPr lang="ru-RU" sz="1600" b="1" dirty="0">
                <a:latin typeface="Times New Roman" pitchFamily="18" charset="0"/>
                <a:cs typeface="Times New Roman" pitchFamily="18" charset="0"/>
              </a:rPr>
            </a:br>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1861471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Заголовок 1">
            <a:extLst>
              <a:ext uri="{FF2B5EF4-FFF2-40B4-BE49-F238E27FC236}">
                <a16:creationId xmlns="" xmlns:a16="http://schemas.microsoft.com/office/drawing/2014/main" id="{47F6E56F-D358-4291-BCFB-3AD9F8D705D7}"/>
              </a:ext>
            </a:extLst>
          </p:cNvPr>
          <p:cNvSpPr>
            <a:spLocks noGrp="1"/>
          </p:cNvSpPr>
          <p:nvPr>
            <p:ph type="title"/>
          </p:nvPr>
        </p:nvSpPr>
        <p:spPr>
          <a:xfrm>
            <a:off x="1398544" y="250983"/>
            <a:ext cx="7488832" cy="1325562"/>
          </a:xfrm>
        </p:spPr>
        <p:txBody>
          <a:bodyPr>
            <a:normAutofit/>
          </a:bodyPr>
          <a:lstStyle/>
          <a:p>
            <a:pPr algn="ctr"/>
            <a:r>
              <a:rPr lang="ru-RU" sz="1600" b="1" dirty="0">
                <a:solidFill>
                  <a:schemeClr val="tx1"/>
                </a:solidFill>
                <a:latin typeface="Segoe Print" panose="02000600000000000000" pitchFamily="2" charset="0"/>
                <a:cs typeface="Times New Roman" panose="02020603050405020304" pitchFamily="18" charset="0"/>
              </a:rPr>
              <a:t/>
            </a:r>
            <a:br>
              <a:rPr lang="ru-RU" sz="1600" b="1" dirty="0">
                <a:solidFill>
                  <a:schemeClr val="tx1"/>
                </a:solidFill>
                <a:latin typeface="Segoe Print" panose="02000600000000000000" pitchFamily="2" charset="0"/>
                <a:cs typeface="Times New Roman" panose="02020603050405020304" pitchFamily="18" charset="0"/>
              </a:rPr>
            </a:br>
            <a:r>
              <a:rPr lang="ru-RU" sz="1600" dirty="0"/>
              <a:t/>
            </a:r>
            <a:br>
              <a:rPr lang="ru-RU" sz="1600" dirty="0"/>
            </a:br>
            <a:endParaRPr lang="ru-RU" sz="1600" dirty="0"/>
          </a:p>
        </p:txBody>
      </p:sp>
      <p:sp>
        <p:nvSpPr>
          <p:cNvPr id="15" name="TextBox 14">
            <a:extLst>
              <a:ext uri="{FF2B5EF4-FFF2-40B4-BE49-F238E27FC236}">
                <a16:creationId xmlns="" xmlns:a16="http://schemas.microsoft.com/office/drawing/2014/main" id="{596479D2-81B4-4480-B97C-1A9FB932EEF0}"/>
              </a:ext>
            </a:extLst>
          </p:cNvPr>
          <p:cNvSpPr txBox="1"/>
          <p:nvPr/>
        </p:nvSpPr>
        <p:spPr>
          <a:xfrm>
            <a:off x="13942" y="404664"/>
            <a:ext cx="582211" cy="5760640"/>
          </a:xfrm>
          <a:prstGeom prst="rect">
            <a:avLst/>
          </a:prstGeom>
          <a:noFill/>
        </p:spPr>
        <p:txBody>
          <a:bodyPr vert="wordArtVert" wrap="square" rtlCol="0">
            <a:spAutoFit/>
          </a:bodyPr>
          <a:lstStyle/>
          <a:p>
            <a:r>
              <a:rPr lang="ru-RU" sz="2400" b="1" dirty="0">
                <a:latin typeface="Times New Roman" panose="02020603050405020304" pitchFamily="18" charset="0"/>
                <a:cs typeface="Times New Roman" panose="02020603050405020304" pitchFamily="18" charset="0"/>
              </a:rPr>
              <a:t>З а д а ч а 2</a:t>
            </a:r>
          </a:p>
        </p:txBody>
      </p:sp>
      <p:sp>
        <p:nvSpPr>
          <p:cNvPr id="3" name="TextBox 2">
            <a:extLst>
              <a:ext uri="{FF2B5EF4-FFF2-40B4-BE49-F238E27FC236}">
                <a16:creationId xmlns="" xmlns:a16="http://schemas.microsoft.com/office/drawing/2014/main" id="{A763A581-4B81-4B38-AB34-A989AAB15F2C}"/>
              </a:ext>
            </a:extLst>
          </p:cNvPr>
          <p:cNvSpPr txBox="1"/>
          <p:nvPr/>
        </p:nvSpPr>
        <p:spPr>
          <a:xfrm>
            <a:off x="1058159" y="348576"/>
            <a:ext cx="7640820" cy="646331"/>
          </a:xfrm>
          <a:prstGeom prst="rect">
            <a:avLst/>
          </a:prstGeom>
          <a:noFill/>
        </p:spPr>
        <p:txBody>
          <a:bodyPr wrap="square" rtlCol="0">
            <a:spAutoFit/>
          </a:bodyPr>
          <a:lstStyle/>
          <a:p>
            <a:r>
              <a:rPr lang="ru-RU" b="1" dirty="0" smtClean="0">
                <a:latin typeface="Times New Roman" panose="02020603050405020304" pitchFamily="18" charset="0"/>
                <a:cs typeface="Times New Roman" panose="02020603050405020304" pitchFamily="18" charset="0"/>
              </a:rPr>
              <a:t>Развитие  </a:t>
            </a:r>
            <a:r>
              <a:rPr lang="ru-RU" b="1" u="sng" dirty="0" smtClean="0">
                <a:latin typeface="Times New Roman" panose="02020603050405020304" pitchFamily="18" charset="0"/>
                <a:cs typeface="Times New Roman" panose="02020603050405020304" pitchFamily="18" charset="0"/>
              </a:rPr>
              <a:t>наглядно </a:t>
            </a:r>
            <a:r>
              <a:rPr lang="ru-RU" b="1" u="sng" dirty="0">
                <a:latin typeface="Times New Roman" panose="02020603050405020304" pitchFamily="18" charset="0"/>
                <a:cs typeface="Times New Roman" panose="02020603050405020304" pitchFamily="18" charset="0"/>
              </a:rPr>
              <a:t>– </a:t>
            </a:r>
            <a:r>
              <a:rPr lang="ru-RU" b="1" u="sng" dirty="0" smtClean="0">
                <a:latin typeface="Times New Roman" panose="02020603050405020304" pitchFamily="18" charset="0"/>
                <a:cs typeface="Times New Roman" panose="02020603050405020304" pitchFamily="18" charset="0"/>
              </a:rPr>
              <a:t>действенного мышления</a:t>
            </a:r>
            <a:r>
              <a:rPr lang="ru-RU" b="1" dirty="0" smtClean="0">
                <a:latin typeface="Times New Roman" panose="02020603050405020304" pitchFamily="18" charset="0"/>
                <a:cs typeface="Times New Roman" panose="02020603050405020304" pitchFamily="18" charset="0"/>
              </a:rPr>
              <a:t> через дивергентный подход  (например)</a:t>
            </a:r>
            <a:endParaRPr lang="ru-RU" b="1" dirty="0">
              <a:latin typeface="Times New Roman" panose="02020603050405020304" pitchFamily="18" charset="0"/>
              <a:cs typeface="Times New Roman" panose="02020603050405020304" pitchFamily="18" charset="0"/>
            </a:endParaRPr>
          </a:p>
        </p:txBody>
      </p:sp>
      <p:sp>
        <p:nvSpPr>
          <p:cNvPr id="2" name="Овал 1">
            <a:extLst>
              <a:ext uri="{FF2B5EF4-FFF2-40B4-BE49-F238E27FC236}">
                <a16:creationId xmlns="" xmlns:a16="http://schemas.microsoft.com/office/drawing/2014/main" id="{E7569F5A-C805-474D-9B35-87872E6E8C26}"/>
              </a:ext>
            </a:extLst>
          </p:cNvPr>
          <p:cNvSpPr/>
          <p:nvPr/>
        </p:nvSpPr>
        <p:spPr>
          <a:xfrm>
            <a:off x="1778720" y="2348880"/>
            <a:ext cx="3240360" cy="2232248"/>
          </a:xfrm>
          <a:prstGeom prst="ellipse">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изогнутая влево 6">
            <a:extLst>
              <a:ext uri="{FF2B5EF4-FFF2-40B4-BE49-F238E27FC236}">
                <a16:creationId xmlns="" xmlns:a16="http://schemas.microsoft.com/office/drawing/2014/main" id="{D9C4AD88-FB11-4A32-8BB4-29F358D2D9D3}"/>
              </a:ext>
            </a:extLst>
          </p:cNvPr>
          <p:cNvSpPr/>
          <p:nvPr/>
        </p:nvSpPr>
        <p:spPr>
          <a:xfrm rot="20775874" flipH="1" flipV="1">
            <a:off x="2991813" y="4650411"/>
            <a:ext cx="637563" cy="1508585"/>
          </a:xfrm>
          <a:prstGeom prst="curvedLeftArrow">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 name="TextBox 8">
            <a:extLst>
              <a:ext uri="{FF2B5EF4-FFF2-40B4-BE49-F238E27FC236}">
                <a16:creationId xmlns="" xmlns:a16="http://schemas.microsoft.com/office/drawing/2014/main" id="{245928E3-15A8-4A54-ACD3-41D2D1DFF526}"/>
              </a:ext>
            </a:extLst>
          </p:cNvPr>
          <p:cNvSpPr txBox="1"/>
          <p:nvPr/>
        </p:nvSpPr>
        <p:spPr>
          <a:xfrm>
            <a:off x="5587137" y="1012691"/>
            <a:ext cx="3111842" cy="2308324"/>
          </a:xfrm>
          <a:prstGeom prst="rect">
            <a:avLst/>
          </a:prstGeom>
          <a:noFill/>
          <a:ln>
            <a:solidFill>
              <a:schemeClr val="accent6">
                <a:lumMod val="75000"/>
              </a:schemeClr>
            </a:solidFill>
          </a:ln>
        </p:spPr>
        <p:txBody>
          <a:bodyPr wrap="square" rtlCol="0">
            <a:spAutoFit/>
          </a:bodyPr>
          <a:lstStyle/>
          <a:p>
            <a:pPr algn="ctr"/>
            <a:r>
              <a:rPr lang="ru-RU" u="sng" dirty="0"/>
              <a:t> </a:t>
            </a:r>
            <a:r>
              <a:rPr lang="ru-RU" b="1" u="sng" dirty="0">
                <a:latin typeface="Times New Roman" panose="02020603050405020304" pitchFamily="18" charset="0"/>
                <a:cs typeface="Times New Roman" panose="02020603050405020304" pitchFamily="18" charset="0"/>
              </a:rPr>
              <a:t>Метод нестандартного применения и метод </a:t>
            </a:r>
            <a:r>
              <a:rPr lang="ru-RU" b="1" u="sng" dirty="0" smtClean="0">
                <a:latin typeface="Times New Roman" panose="02020603050405020304" pitchFamily="18" charset="0"/>
                <a:cs typeface="Times New Roman" panose="02020603050405020304" pitchFamily="18" charset="0"/>
              </a:rPr>
              <a:t>Робинзона</a:t>
            </a:r>
            <a:endParaRPr lang="ru-RU" b="1" u="sng" dirty="0">
              <a:latin typeface="Times New Roman" panose="02020603050405020304" pitchFamily="18" charset="0"/>
              <a:cs typeface="Times New Roman" panose="02020603050405020304" pitchFamily="18" charset="0"/>
            </a:endParaRPr>
          </a:p>
          <a:p>
            <a:pPr algn="ctr"/>
            <a:r>
              <a:rPr lang="ru-RU" dirty="0">
                <a:latin typeface="Times New Roman" panose="02020603050405020304" pitchFamily="18" charset="0"/>
                <a:cs typeface="Times New Roman" panose="02020603050405020304" pitchFamily="18" charset="0"/>
              </a:rPr>
              <a:t>  (как применить ненужный предмет: газета, банка</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algn="ctr"/>
            <a:r>
              <a:rPr lang="ru-RU" dirty="0">
                <a:latin typeface="Times New Roman" panose="02020603050405020304" pitchFamily="18" charset="0"/>
                <a:cs typeface="Times New Roman" panose="02020603050405020304" pitchFamily="18" charset="0"/>
              </a:rPr>
              <a:t> (какое применение ты дашь этому предмету- карандаш, платок</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 xmlns:a16="http://schemas.microsoft.com/office/drawing/2014/main" id="{3CC37F52-D28E-4A7A-B28D-5A6D72EA33A2}"/>
              </a:ext>
            </a:extLst>
          </p:cNvPr>
          <p:cNvSpPr txBox="1"/>
          <p:nvPr/>
        </p:nvSpPr>
        <p:spPr>
          <a:xfrm>
            <a:off x="2000942" y="3037256"/>
            <a:ext cx="3111844" cy="677108"/>
          </a:xfrm>
          <a:prstGeom prst="rect">
            <a:avLst/>
          </a:prstGeom>
          <a:noFill/>
        </p:spPr>
        <p:txBody>
          <a:bodyPr wrap="square" rtlCol="0">
            <a:spAutoFit/>
          </a:bodyPr>
          <a:lstStyle/>
          <a:p>
            <a:pPr algn="ctr"/>
            <a:r>
              <a:rPr lang="ru-RU" sz="2000" b="1" dirty="0">
                <a:latin typeface="Times New Roman" panose="02020603050405020304" pitchFamily="18" charset="0"/>
                <a:cs typeface="Times New Roman" panose="02020603050405020304" pitchFamily="18" charset="0"/>
              </a:rPr>
              <a:t>Наглядно</a:t>
            </a:r>
            <a:r>
              <a:rPr lang="ru-RU" b="1" dirty="0">
                <a:latin typeface="Times New Roman" panose="02020603050405020304" pitchFamily="18" charset="0"/>
                <a:cs typeface="Times New Roman" panose="02020603050405020304" pitchFamily="18" charset="0"/>
              </a:rPr>
              <a:t> – действенное мышление </a:t>
            </a:r>
          </a:p>
        </p:txBody>
      </p:sp>
      <p:sp>
        <p:nvSpPr>
          <p:cNvPr id="16" name="Стрелка: изогнутая вверх 15">
            <a:extLst>
              <a:ext uri="{FF2B5EF4-FFF2-40B4-BE49-F238E27FC236}">
                <a16:creationId xmlns="" xmlns:a16="http://schemas.microsoft.com/office/drawing/2014/main" id="{A7671ED4-F0D8-44AF-A9AA-6F7B3CAB6159}"/>
              </a:ext>
            </a:extLst>
          </p:cNvPr>
          <p:cNvSpPr/>
          <p:nvPr/>
        </p:nvSpPr>
        <p:spPr>
          <a:xfrm rot="3873768">
            <a:off x="551108" y="2742804"/>
            <a:ext cx="1494879" cy="486286"/>
          </a:xfrm>
          <a:prstGeom prst="curvedUpArrow">
            <a:avLst>
              <a:gd name="adj1" fmla="val 25000"/>
              <a:gd name="adj2" fmla="val 50000"/>
              <a:gd name="adj3" fmla="val 28067"/>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14" name="Стрелка: изогнутая вправо 13">
            <a:extLst>
              <a:ext uri="{FF2B5EF4-FFF2-40B4-BE49-F238E27FC236}">
                <a16:creationId xmlns="" xmlns:a16="http://schemas.microsoft.com/office/drawing/2014/main" id="{D80ABAAA-5004-4336-B63C-CE1E61E4E2A0}"/>
              </a:ext>
            </a:extLst>
          </p:cNvPr>
          <p:cNvSpPr/>
          <p:nvPr/>
        </p:nvSpPr>
        <p:spPr>
          <a:xfrm rot="14216833" flipV="1">
            <a:off x="5130735" y="3242591"/>
            <a:ext cx="652585" cy="1596335"/>
          </a:xfrm>
          <a:prstGeom prst="curvedRightArrow">
            <a:avLst>
              <a:gd name="adj1" fmla="val 18023"/>
              <a:gd name="adj2" fmla="val 51097"/>
              <a:gd name="adj3" fmla="val 25000"/>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7" name="TextBox 16">
            <a:extLst>
              <a:ext uri="{FF2B5EF4-FFF2-40B4-BE49-F238E27FC236}">
                <a16:creationId xmlns="" xmlns:a16="http://schemas.microsoft.com/office/drawing/2014/main" id="{245928E3-15A8-4A54-ACD3-41D2D1DFF526}"/>
              </a:ext>
            </a:extLst>
          </p:cNvPr>
          <p:cNvSpPr txBox="1"/>
          <p:nvPr/>
        </p:nvSpPr>
        <p:spPr>
          <a:xfrm>
            <a:off x="757934" y="1238264"/>
            <a:ext cx="3111842" cy="923330"/>
          </a:xfrm>
          <a:prstGeom prst="rect">
            <a:avLst/>
          </a:prstGeom>
          <a:noFill/>
          <a:ln>
            <a:solidFill>
              <a:schemeClr val="accent6">
                <a:lumMod val="75000"/>
              </a:schemeClr>
            </a:solidFill>
          </a:ln>
        </p:spPr>
        <p:txBody>
          <a:bodyPr wrap="square" rtlCol="0">
            <a:spAutoFit/>
          </a:bodyPr>
          <a:lstStyle/>
          <a:p>
            <a:pPr algn="ctr"/>
            <a:r>
              <a:rPr lang="ru-RU" b="1" u="sng" dirty="0" smtClean="0">
                <a:latin typeface="Times New Roman" panose="02020603050405020304" pitchFamily="18" charset="0"/>
                <a:cs typeface="Times New Roman" panose="02020603050405020304" pitchFamily="18" charset="0"/>
              </a:rPr>
              <a:t>Метод   </a:t>
            </a:r>
            <a:r>
              <a:rPr lang="ru-RU" b="1" u="sng" dirty="0">
                <a:latin typeface="Times New Roman" panose="02020603050405020304" pitchFamily="18" charset="0"/>
                <a:cs typeface="Times New Roman" panose="02020603050405020304" pitchFamily="18" charset="0"/>
              </a:rPr>
              <a:t>ручного </a:t>
            </a:r>
            <a:r>
              <a:rPr lang="ru-RU" b="1" u="sng" dirty="0" smtClean="0">
                <a:latin typeface="Times New Roman" panose="02020603050405020304" pitchFamily="18" charset="0"/>
                <a:cs typeface="Times New Roman" panose="02020603050405020304" pitchFamily="18" charset="0"/>
              </a:rPr>
              <a:t>интеллекта</a:t>
            </a:r>
          </a:p>
          <a:p>
            <a:pPr algn="ctr"/>
            <a:r>
              <a:rPr lang="ru-RU" dirty="0" smtClean="0">
                <a:latin typeface="Times New Roman" panose="02020603050405020304" pitchFamily="18" charset="0"/>
                <a:cs typeface="Times New Roman" panose="02020603050405020304" pitchFamily="18" charset="0"/>
              </a:rPr>
              <a:t>манипулирование </a:t>
            </a:r>
            <a:r>
              <a:rPr lang="ru-RU" dirty="0">
                <a:latin typeface="Times New Roman" panose="02020603050405020304" pitchFamily="18" charset="0"/>
                <a:cs typeface="Times New Roman" panose="02020603050405020304" pitchFamily="18" charset="0"/>
              </a:rPr>
              <a:t>с предметами , </a:t>
            </a:r>
            <a:r>
              <a:rPr lang="ru-RU" dirty="0" smtClean="0">
                <a:latin typeface="Times New Roman" panose="02020603050405020304" pitchFamily="18" charset="0"/>
                <a:cs typeface="Times New Roman" panose="02020603050405020304" pitchFamily="18" charset="0"/>
              </a:rPr>
              <a:t>инструментами</a:t>
            </a:r>
          </a:p>
        </p:txBody>
      </p:sp>
      <p:sp>
        <p:nvSpPr>
          <p:cNvPr id="6" name="TextBox 5"/>
          <p:cNvSpPr txBox="1"/>
          <p:nvPr/>
        </p:nvSpPr>
        <p:spPr>
          <a:xfrm>
            <a:off x="3869776" y="5276265"/>
            <a:ext cx="3111843" cy="1077218"/>
          </a:xfrm>
          <a:prstGeom prst="rect">
            <a:avLst/>
          </a:prstGeom>
          <a:noFill/>
          <a:ln>
            <a:solidFill>
              <a:schemeClr val="accent6">
                <a:lumMod val="75000"/>
              </a:schemeClr>
            </a:solidFill>
          </a:ln>
        </p:spPr>
        <p:txBody>
          <a:bodyPr wrap="square" rtlCol="0">
            <a:spAutoFit/>
          </a:bodyPr>
          <a:lstStyle/>
          <a:p>
            <a:pPr algn="ctr"/>
            <a:r>
              <a:rPr lang="ru-RU" b="1" u="sng" dirty="0">
                <a:latin typeface="Times New Roman" panose="02020603050405020304" pitchFamily="18" charset="0"/>
                <a:cs typeface="Times New Roman" panose="02020603050405020304" pitchFamily="18" charset="0"/>
              </a:rPr>
              <a:t>Классификация по цвету, форме, </a:t>
            </a:r>
            <a:r>
              <a:rPr lang="ru-RU" b="1" u="sng" dirty="0" smtClean="0">
                <a:latin typeface="Times New Roman" panose="02020603050405020304" pitchFamily="18" charset="0"/>
                <a:cs typeface="Times New Roman" panose="02020603050405020304" pitchFamily="18" charset="0"/>
              </a:rPr>
              <a:t>свойствам</a:t>
            </a:r>
          </a:p>
          <a:p>
            <a:r>
              <a:rPr lang="ru-RU" sz="1400" dirty="0" smtClean="0">
                <a:latin typeface="Times New Roman" panose="02020603050405020304" pitchFamily="18" charset="0"/>
                <a:cs typeface="Times New Roman" panose="02020603050405020304" pitchFamily="18" charset="0"/>
              </a:rPr>
              <a:t>(Игры на составление , сопоставление, комбинирование)</a:t>
            </a: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412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Заголовок 1">
            <a:extLst>
              <a:ext uri="{FF2B5EF4-FFF2-40B4-BE49-F238E27FC236}">
                <a16:creationId xmlns="" xmlns:a16="http://schemas.microsoft.com/office/drawing/2014/main" id="{47F6E56F-D358-4291-BCFB-3AD9F8D705D7}"/>
              </a:ext>
            </a:extLst>
          </p:cNvPr>
          <p:cNvSpPr>
            <a:spLocks noGrp="1"/>
          </p:cNvSpPr>
          <p:nvPr>
            <p:ph type="title"/>
          </p:nvPr>
        </p:nvSpPr>
        <p:spPr>
          <a:xfrm>
            <a:off x="1398544" y="250983"/>
            <a:ext cx="7488832" cy="1325562"/>
          </a:xfrm>
        </p:spPr>
        <p:txBody>
          <a:bodyPr>
            <a:normAutofit/>
          </a:bodyPr>
          <a:lstStyle/>
          <a:p>
            <a:pPr algn="ctr"/>
            <a:r>
              <a:rPr lang="ru-RU" sz="1600" b="1" dirty="0">
                <a:solidFill>
                  <a:schemeClr val="tx1"/>
                </a:solidFill>
                <a:latin typeface="Segoe Print" panose="02000600000000000000" pitchFamily="2" charset="0"/>
                <a:cs typeface="Times New Roman" panose="02020603050405020304" pitchFamily="18" charset="0"/>
              </a:rPr>
              <a:t/>
            </a:r>
            <a:br>
              <a:rPr lang="ru-RU" sz="1600" b="1" dirty="0">
                <a:solidFill>
                  <a:schemeClr val="tx1"/>
                </a:solidFill>
                <a:latin typeface="Segoe Print" panose="02000600000000000000" pitchFamily="2" charset="0"/>
                <a:cs typeface="Times New Roman" panose="02020603050405020304" pitchFamily="18" charset="0"/>
              </a:rPr>
            </a:br>
            <a:r>
              <a:rPr lang="ru-RU" sz="1600" dirty="0"/>
              <a:t/>
            </a:r>
            <a:br>
              <a:rPr lang="ru-RU" sz="1600" dirty="0"/>
            </a:br>
            <a:endParaRPr lang="ru-RU" sz="1600" dirty="0"/>
          </a:p>
        </p:txBody>
      </p:sp>
      <p:sp>
        <p:nvSpPr>
          <p:cNvPr id="15" name="TextBox 14">
            <a:extLst>
              <a:ext uri="{FF2B5EF4-FFF2-40B4-BE49-F238E27FC236}">
                <a16:creationId xmlns="" xmlns:a16="http://schemas.microsoft.com/office/drawing/2014/main" id="{596479D2-81B4-4480-B97C-1A9FB932EEF0}"/>
              </a:ext>
            </a:extLst>
          </p:cNvPr>
          <p:cNvSpPr txBox="1"/>
          <p:nvPr/>
        </p:nvSpPr>
        <p:spPr>
          <a:xfrm>
            <a:off x="13942" y="404664"/>
            <a:ext cx="582211" cy="5760640"/>
          </a:xfrm>
          <a:prstGeom prst="rect">
            <a:avLst/>
          </a:prstGeom>
          <a:noFill/>
        </p:spPr>
        <p:txBody>
          <a:bodyPr vert="wordArtVert" wrap="square" rtlCol="0">
            <a:spAutoFit/>
          </a:bodyPr>
          <a:lstStyle/>
          <a:p>
            <a:r>
              <a:rPr lang="ru-RU" sz="2400" b="1" dirty="0">
                <a:latin typeface="Times New Roman" panose="02020603050405020304" pitchFamily="18" charset="0"/>
                <a:cs typeface="Times New Roman" panose="02020603050405020304" pitchFamily="18" charset="0"/>
              </a:rPr>
              <a:t>З а д а ч а 2</a:t>
            </a:r>
          </a:p>
        </p:txBody>
      </p:sp>
      <p:sp>
        <p:nvSpPr>
          <p:cNvPr id="3" name="TextBox 2">
            <a:extLst>
              <a:ext uri="{FF2B5EF4-FFF2-40B4-BE49-F238E27FC236}">
                <a16:creationId xmlns="" xmlns:a16="http://schemas.microsoft.com/office/drawing/2014/main" id="{0BAE2F91-3769-4DF1-8167-4768F8EBCBB9}"/>
              </a:ext>
            </a:extLst>
          </p:cNvPr>
          <p:cNvSpPr txBox="1"/>
          <p:nvPr/>
        </p:nvSpPr>
        <p:spPr>
          <a:xfrm>
            <a:off x="1463941" y="620688"/>
            <a:ext cx="5688632" cy="369332"/>
          </a:xfrm>
          <a:prstGeom prst="rect">
            <a:avLst/>
          </a:prstGeom>
          <a:noFill/>
        </p:spPr>
        <p:txBody>
          <a:bodyPr wrap="square" rtlCol="0">
            <a:spAutoFit/>
          </a:bodyPr>
          <a:lstStyle/>
          <a:p>
            <a:r>
              <a:rPr lang="ru-RU" b="1" dirty="0" smtClean="0">
                <a:latin typeface="+mn-lt"/>
              </a:rPr>
              <a:t>Развитие наглядно </a:t>
            </a:r>
            <a:r>
              <a:rPr lang="ru-RU" b="1" dirty="0">
                <a:latin typeface="+mn-lt"/>
              </a:rPr>
              <a:t>– </a:t>
            </a:r>
            <a:r>
              <a:rPr lang="ru-RU" b="1" dirty="0" smtClean="0">
                <a:latin typeface="+mn-lt"/>
              </a:rPr>
              <a:t>образного мышления</a:t>
            </a:r>
            <a:r>
              <a:rPr lang="ru-RU" b="1" dirty="0" smtClean="0"/>
              <a:t>. </a:t>
            </a:r>
            <a:endParaRPr lang="ru-RU" b="1" dirty="0"/>
          </a:p>
        </p:txBody>
      </p:sp>
      <p:sp>
        <p:nvSpPr>
          <p:cNvPr id="2" name="Овал 1">
            <a:extLst>
              <a:ext uri="{FF2B5EF4-FFF2-40B4-BE49-F238E27FC236}">
                <a16:creationId xmlns="" xmlns:a16="http://schemas.microsoft.com/office/drawing/2014/main" id="{57FCB8F6-AA60-4B40-B1A0-4654518EAE97}"/>
              </a:ext>
            </a:extLst>
          </p:cNvPr>
          <p:cNvSpPr/>
          <p:nvPr/>
        </p:nvSpPr>
        <p:spPr>
          <a:xfrm>
            <a:off x="3687058" y="2661080"/>
            <a:ext cx="3139004" cy="1550895"/>
          </a:xfrm>
          <a:prstGeom prst="ellipse">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a:extLst>
              <a:ext uri="{FF2B5EF4-FFF2-40B4-BE49-F238E27FC236}">
                <a16:creationId xmlns="" xmlns:a16="http://schemas.microsoft.com/office/drawing/2014/main" id="{AB512BCD-5ABB-4077-A889-199D52E9FD1B}"/>
              </a:ext>
            </a:extLst>
          </p:cNvPr>
          <p:cNvSpPr txBox="1"/>
          <p:nvPr/>
        </p:nvSpPr>
        <p:spPr>
          <a:xfrm>
            <a:off x="3544600" y="3057477"/>
            <a:ext cx="3196720" cy="707886"/>
          </a:xfrm>
          <a:prstGeom prst="rect">
            <a:avLst/>
          </a:prstGeom>
          <a:noFill/>
        </p:spPr>
        <p:txBody>
          <a:bodyPr wrap="square" rtlCol="0">
            <a:spAutoFit/>
          </a:bodyPr>
          <a:lstStyle/>
          <a:p>
            <a:pPr algn="ctr"/>
            <a:r>
              <a:rPr lang="ru-RU" sz="2000" b="1" dirty="0">
                <a:latin typeface="Times New Roman" panose="02020603050405020304" pitchFamily="18" charset="0"/>
                <a:cs typeface="Times New Roman" panose="02020603050405020304" pitchFamily="18" charset="0"/>
              </a:rPr>
              <a:t>Наглядно – образное мышление</a:t>
            </a:r>
          </a:p>
        </p:txBody>
      </p:sp>
      <p:sp>
        <p:nvSpPr>
          <p:cNvPr id="8" name="TextBox 7">
            <a:extLst>
              <a:ext uri="{FF2B5EF4-FFF2-40B4-BE49-F238E27FC236}">
                <a16:creationId xmlns="" xmlns:a16="http://schemas.microsoft.com/office/drawing/2014/main" id="{B6DA2408-9ED3-4FC8-891B-88ADBFCBB5A3}"/>
              </a:ext>
            </a:extLst>
          </p:cNvPr>
          <p:cNvSpPr txBox="1"/>
          <p:nvPr/>
        </p:nvSpPr>
        <p:spPr>
          <a:xfrm>
            <a:off x="3853189" y="1014139"/>
            <a:ext cx="4843552" cy="1107996"/>
          </a:xfrm>
          <a:prstGeom prst="rect">
            <a:avLst/>
          </a:prstGeom>
          <a:noFill/>
          <a:ln>
            <a:solidFill>
              <a:schemeClr val="accent6">
                <a:lumMod val="75000"/>
              </a:schemeClr>
            </a:solidFill>
          </a:ln>
        </p:spPr>
        <p:txBody>
          <a:bodyPr wrap="square" rtlCol="0">
            <a:spAutoFit/>
          </a:bodyPr>
          <a:lstStyle/>
          <a:p>
            <a:pPr algn="ctr"/>
            <a:r>
              <a:rPr lang="ru-RU" b="1" u="sng" dirty="0" smtClean="0"/>
              <a:t>М</a:t>
            </a:r>
            <a:r>
              <a:rPr lang="ru-RU" b="1" u="sng" dirty="0" smtClean="0">
                <a:latin typeface="Times New Roman" panose="02020603050405020304" pitchFamily="18" charset="0"/>
                <a:cs typeface="Times New Roman" panose="02020603050405020304" pitchFamily="18" charset="0"/>
              </a:rPr>
              <a:t>етод </a:t>
            </a:r>
            <a:r>
              <a:rPr lang="ru-RU" b="1" u="sng" dirty="0">
                <a:latin typeface="Times New Roman" panose="02020603050405020304" pitchFamily="18" charset="0"/>
                <a:cs typeface="Times New Roman" panose="02020603050405020304" pitchFamily="18" charset="0"/>
              </a:rPr>
              <a:t>типового фантазирования </a:t>
            </a:r>
            <a:endParaRPr lang="ru-RU" b="1" u="sng" dirty="0" smtClean="0">
              <a:latin typeface="Times New Roman" panose="02020603050405020304" pitchFamily="18" charset="0"/>
              <a:cs typeface="Times New Roman" panose="02020603050405020304" pitchFamily="18" charset="0"/>
            </a:endParaRPr>
          </a:p>
          <a:p>
            <a:r>
              <a:rPr lang="ru-RU" sz="1600" dirty="0" smtClean="0">
                <a:latin typeface="Times New Roman" panose="02020603050405020304" pitchFamily="18" charset="0"/>
                <a:cs typeface="Times New Roman" panose="02020603050405020304" pitchFamily="18" charset="0"/>
              </a:rPr>
              <a:t>для </a:t>
            </a:r>
            <a:r>
              <a:rPr lang="ru-RU" sz="1600" dirty="0">
                <a:latin typeface="Times New Roman" panose="02020603050405020304" pitchFamily="18" charset="0"/>
                <a:cs typeface="Times New Roman" panose="02020603050405020304" pitchFamily="18" charset="0"/>
              </a:rPr>
              <a:t>обучении детей творческому рассказыванию.  Сказка наоборот (добрый Волк и злая Красная Шапочка, репка маленькая -премаленькая);</a:t>
            </a:r>
          </a:p>
        </p:txBody>
      </p:sp>
      <p:sp>
        <p:nvSpPr>
          <p:cNvPr id="13" name="TextBox 12">
            <a:extLst>
              <a:ext uri="{FF2B5EF4-FFF2-40B4-BE49-F238E27FC236}">
                <a16:creationId xmlns="" xmlns:a16="http://schemas.microsoft.com/office/drawing/2014/main" id="{D6F603E0-92ED-4151-B263-9B8538ECA776}"/>
              </a:ext>
            </a:extLst>
          </p:cNvPr>
          <p:cNvSpPr txBox="1"/>
          <p:nvPr/>
        </p:nvSpPr>
        <p:spPr>
          <a:xfrm>
            <a:off x="654917" y="1824621"/>
            <a:ext cx="3198272" cy="1200329"/>
          </a:xfrm>
          <a:prstGeom prst="rect">
            <a:avLst/>
          </a:prstGeom>
          <a:noFill/>
          <a:ln>
            <a:solidFill>
              <a:schemeClr val="accent6">
                <a:lumMod val="75000"/>
              </a:schemeClr>
            </a:solidFill>
          </a:ln>
        </p:spPr>
        <p:txBody>
          <a:bodyPr wrap="square" rtlCol="0">
            <a:spAutoFit/>
          </a:bodyPr>
          <a:lstStyle/>
          <a:p>
            <a:pPr algn="ctr"/>
            <a:r>
              <a:rPr lang="ru-RU" b="1" u="sng" dirty="0">
                <a:latin typeface="Times New Roman" panose="02020603050405020304" pitchFamily="18" charset="0"/>
                <a:cs typeface="Times New Roman" panose="02020603050405020304" pitchFamily="18" charset="0"/>
              </a:rPr>
              <a:t>Методы системного и морфологического </a:t>
            </a:r>
            <a:r>
              <a:rPr lang="ru-RU" b="1" u="sng" dirty="0" smtClean="0">
                <a:latin typeface="Times New Roman" panose="02020603050405020304" pitchFamily="18" charset="0"/>
                <a:cs typeface="Times New Roman" panose="02020603050405020304" pitchFamily="18" charset="0"/>
              </a:rPr>
              <a:t>анализа</a:t>
            </a:r>
          </a:p>
          <a:p>
            <a:r>
              <a:rPr lang="ru-RU" sz="1200" dirty="0" smtClean="0">
                <a:latin typeface="Times New Roman" panose="02020603050405020304" pitchFamily="18" charset="0"/>
                <a:cs typeface="Times New Roman" panose="02020603050405020304" pitchFamily="18" charset="0"/>
              </a:rPr>
              <a:t>Предполагает рождение творческого оригинального решения  посредством перебора всех возможных вариантов решения</a:t>
            </a:r>
            <a:endParaRPr lang="ru-RU" sz="12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473543" y="4684554"/>
            <a:ext cx="7078494" cy="1354217"/>
          </a:xfrm>
          <a:prstGeom prst="rect">
            <a:avLst/>
          </a:prstGeom>
          <a:ln>
            <a:solidFill>
              <a:schemeClr val="accent6">
                <a:lumMod val="75000"/>
              </a:schemeClr>
            </a:solidFill>
          </a:ln>
        </p:spPr>
        <p:txBody>
          <a:bodyPr wrap="square">
            <a:spAutoFit/>
          </a:bodyPr>
          <a:lstStyle/>
          <a:p>
            <a:pPr algn="ctr"/>
            <a:r>
              <a:rPr lang="ru-RU" b="1" u="sng" dirty="0" err="1">
                <a:latin typeface="Times New Roman" panose="02020603050405020304" pitchFamily="18" charset="0"/>
                <a:cs typeface="Times New Roman" panose="02020603050405020304" pitchFamily="18" charset="0"/>
              </a:rPr>
              <a:t>Синектика</a:t>
            </a:r>
            <a:endParaRPr lang="ru-RU" b="1" u="sng" dirty="0">
              <a:latin typeface="Times New Roman" panose="02020603050405020304" pitchFamily="18" charset="0"/>
              <a:cs typeface="Times New Roman" panose="02020603050405020304" pitchFamily="18" charset="0"/>
            </a:endParaRPr>
          </a:p>
          <a:p>
            <a:r>
              <a:rPr lang="ru-RU" sz="1600" dirty="0">
                <a:latin typeface="Times New Roman" panose="02020603050405020304" pitchFamily="18" charset="0"/>
                <a:cs typeface="Times New Roman" panose="02020603050405020304" pitchFamily="18" charset="0"/>
              </a:rPr>
              <a:t>Это так называемый метод аналогий: личностная аналогия (эмпатия), прямая аналогия, фантастическая аналогия. Предложить ребенку представить самого себя в качестве какого-нибудь предмета или явления в проблемной ситуации. </a:t>
            </a:r>
          </a:p>
          <a:p>
            <a:r>
              <a:rPr lang="ru-RU" sz="1600" dirty="0">
                <a:latin typeface="Times New Roman" panose="02020603050405020304" pitchFamily="18" charset="0"/>
                <a:cs typeface="Times New Roman" panose="02020603050405020304" pitchFamily="18" charset="0"/>
              </a:rPr>
              <a:t>Изобрази: будильник, который забыли выключить .Ты- </a:t>
            </a:r>
            <a:r>
              <a:rPr lang="ru-RU" sz="1600" dirty="0" smtClean="0">
                <a:latin typeface="Times New Roman" panose="02020603050405020304" pitchFamily="18" charset="0"/>
                <a:cs typeface="Times New Roman" panose="02020603050405020304" pitchFamily="18" charset="0"/>
              </a:rPr>
              <a:t>бабочка.</a:t>
            </a:r>
            <a:endParaRPr lang="ru-RU" sz="1600"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3016216"/>
            <a:ext cx="1944216" cy="149829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Татьяна\Desktop\задания\kimimage-fy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328" y="5039420"/>
            <a:ext cx="1605730" cy="14401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6" name="Стрелка: изогнутая вверх 15">
            <a:extLst>
              <a:ext uri="{FF2B5EF4-FFF2-40B4-BE49-F238E27FC236}">
                <a16:creationId xmlns="" xmlns:a16="http://schemas.microsoft.com/office/drawing/2014/main" id="{2018B96D-558C-4902-9462-1A875A19A250}"/>
              </a:ext>
            </a:extLst>
          </p:cNvPr>
          <p:cNvSpPr/>
          <p:nvPr/>
        </p:nvSpPr>
        <p:spPr>
          <a:xfrm rot="1854162">
            <a:off x="2448344" y="3416398"/>
            <a:ext cx="1494879" cy="486286"/>
          </a:xfrm>
          <a:prstGeom prst="curvedUpArrow">
            <a:avLst>
              <a:gd name="adj1" fmla="val 25000"/>
              <a:gd name="adj2" fmla="val 50000"/>
              <a:gd name="adj3" fmla="val 28067"/>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18" name="Стрелка: изогнутая вверх 17">
            <a:extLst>
              <a:ext uri="{FF2B5EF4-FFF2-40B4-BE49-F238E27FC236}">
                <a16:creationId xmlns="" xmlns:a16="http://schemas.microsoft.com/office/drawing/2014/main" id="{2B1DE3E0-E6F0-4858-BB21-A250917B4D3A}"/>
              </a:ext>
            </a:extLst>
          </p:cNvPr>
          <p:cNvSpPr/>
          <p:nvPr/>
        </p:nvSpPr>
        <p:spPr>
          <a:xfrm rot="13597528">
            <a:off x="6625948" y="3860483"/>
            <a:ext cx="1852177" cy="519344"/>
          </a:xfrm>
          <a:prstGeom prst="curvedUpArrow">
            <a:avLst>
              <a:gd name="adj1" fmla="val 25000"/>
              <a:gd name="adj2" fmla="val 50000"/>
              <a:gd name="adj3" fmla="val 28067"/>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5" name="Стрелка: изогнутая влево 4">
            <a:extLst>
              <a:ext uri="{FF2B5EF4-FFF2-40B4-BE49-F238E27FC236}">
                <a16:creationId xmlns="" xmlns:a16="http://schemas.microsoft.com/office/drawing/2014/main" id="{453E3591-F552-4848-B0BD-E795694E4702}"/>
              </a:ext>
            </a:extLst>
          </p:cNvPr>
          <p:cNvSpPr/>
          <p:nvPr/>
        </p:nvSpPr>
        <p:spPr>
          <a:xfrm rot="3164983">
            <a:off x="7321816" y="2094029"/>
            <a:ext cx="452482" cy="1641266"/>
          </a:xfrm>
          <a:prstGeom prst="curvedLeftArrow">
            <a:avLst/>
          </a:prstGeom>
          <a:solidFill>
            <a:schemeClr val="accent5">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1623884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Заголовок 1">
            <a:extLst>
              <a:ext uri="{FF2B5EF4-FFF2-40B4-BE49-F238E27FC236}">
                <a16:creationId xmlns="" xmlns:a16="http://schemas.microsoft.com/office/drawing/2014/main" id="{47F6E56F-D358-4291-BCFB-3AD9F8D705D7}"/>
              </a:ext>
            </a:extLst>
          </p:cNvPr>
          <p:cNvSpPr>
            <a:spLocks noGrp="1"/>
          </p:cNvSpPr>
          <p:nvPr>
            <p:ph type="title"/>
          </p:nvPr>
        </p:nvSpPr>
        <p:spPr>
          <a:xfrm>
            <a:off x="1523789" y="96506"/>
            <a:ext cx="7488832" cy="1325562"/>
          </a:xfrm>
        </p:spPr>
        <p:txBody>
          <a:bodyPr>
            <a:normAutofit/>
          </a:bodyPr>
          <a:lstStyle/>
          <a:p>
            <a:pPr algn="ctr"/>
            <a:r>
              <a:rPr lang="ru-RU" sz="1600" b="1" dirty="0">
                <a:solidFill>
                  <a:schemeClr val="tx1"/>
                </a:solidFill>
                <a:latin typeface="Segoe Print" panose="02000600000000000000" pitchFamily="2" charset="0"/>
                <a:cs typeface="Times New Roman" panose="02020603050405020304" pitchFamily="18" charset="0"/>
              </a:rPr>
              <a:t/>
            </a:r>
            <a:br>
              <a:rPr lang="ru-RU" sz="1600" b="1" dirty="0">
                <a:solidFill>
                  <a:schemeClr val="tx1"/>
                </a:solidFill>
                <a:latin typeface="Segoe Print" panose="02000600000000000000" pitchFamily="2" charset="0"/>
                <a:cs typeface="Times New Roman" panose="02020603050405020304" pitchFamily="18" charset="0"/>
              </a:rPr>
            </a:br>
            <a:r>
              <a:rPr lang="ru-RU" sz="1600" dirty="0"/>
              <a:t/>
            </a:r>
            <a:br>
              <a:rPr lang="ru-RU" sz="1600" dirty="0"/>
            </a:br>
            <a:endParaRPr lang="ru-RU" sz="1600" dirty="0"/>
          </a:p>
        </p:txBody>
      </p:sp>
      <p:sp>
        <p:nvSpPr>
          <p:cNvPr id="15" name="TextBox 14">
            <a:extLst>
              <a:ext uri="{FF2B5EF4-FFF2-40B4-BE49-F238E27FC236}">
                <a16:creationId xmlns="" xmlns:a16="http://schemas.microsoft.com/office/drawing/2014/main" id="{596479D2-81B4-4480-B97C-1A9FB932EEF0}"/>
              </a:ext>
            </a:extLst>
          </p:cNvPr>
          <p:cNvSpPr txBox="1"/>
          <p:nvPr/>
        </p:nvSpPr>
        <p:spPr>
          <a:xfrm>
            <a:off x="13942" y="404664"/>
            <a:ext cx="582211" cy="5760640"/>
          </a:xfrm>
          <a:prstGeom prst="rect">
            <a:avLst/>
          </a:prstGeom>
          <a:noFill/>
        </p:spPr>
        <p:txBody>
          <a:bodyPr vert="wordArtVert" wrap="square" rtlCol="0">
            <a:spAutoFit/>
          </a:bodyPr>
          <a:lstStyle/>
          <a:p>
            <a:r>
              <a:rPr lang="ru-RU" sz="2400" b="1" dirty="0">
                <a:latin typeface="Times New Roman" panose="02020603050405020304" pitchFamily="18" charset="0"/>
                <a:cs typeface="Times New Roman" panose="02020603050405020304" pitchFamily="18" charset="0"/>
              </a:rPr>
              <a:t>З а д а ч а 2</a:t>
            </a:r>
          </a:p>
        </p:txBody>
      </p:sp>
      <p:sp>
        <p:nvSpPr>
          <p:cNvPr id="2" name="TextBox 1">
            <a:extLst>
              <a:ext uri="{FF2B5EF4-FFF2-40B4-BE49-F238E27FC236}">
                <a16:creationId xmlns="" xmlns:a16="http://schemas.microsoft.com/office/drawing/2014/main" id="{ACF178F9-12D7-4242-97A5-04D0633B7D19}"/>
              </a:ext>
            </a:extLst>
          </p:cNvPr>
          <p:cNvSpPr txBox="1"/>
          <p:nvPr/>
        </p:nvSpPr>
        <p:spPr>
          <a:xfrm>
            <a:off x="755576" y="188640"/>
            <a:ext cx="7920880" cy="646331"/>
          </a:xfrm>
          <a:prstGeom prst="rect">
            <a:avLst/>
          </a:prstGeom>
          <a:noFill/>
        </p:spPr>
        <p:txBody>
          <a:bodyPr wrap="square" rtlCol="0">
            <a:spAutoFit/>
          </a:bodyPr>
          <a:lstStyle/>
          <a:p>
            <a:r>
              <a:rPr lang="ru-RU" b="1" dirty="0" smtClean="0">
                <a:latin typeface="+mn-lt"/>
              </a:rPr>
              <a:t>Развитие словесно – логического мышления с внедрением дивергентного подхода</a:t>
            </a:r>
            <a:endParaRPr lang="ru-RU" b="1" dirty="0">
              <a:latin typeface="+mn-lt"/>
            </a:endParaRPr>
          </a:p>
        </p:txBody>
      </p:sp>
      <p:sp>
        <p:nvSpPr>
          <p:cNvPr id="5" name="Овал 4">
            <a:extLst>
              <a:ext uri="{FF2B5EF4-FFF2-40B4-BE49-F238E27FC236}">
                <a16:creationId xmlns="" xmlns:a16="http://schemas.microsoft.com/office/drawing/2014/main" id="{E7569F5A-C805-474D-9B35-87872E6E8C26}"/>
              </a:ext>
            </a:extLst>
          </p:cNvPr>
          <p:cNvSpPr/>
          <p:nvPr/>
        </p:nvSpPr>
        <p:spPr>
          <a:xfrm>
            <a:off x="3246800" y="2168860"/>
            <a:ext cx="3240360" cy="2232248"/>
          </a:xfrm>
          <a:prstGeom prst="ellipse">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a:extLst>
              <a:ext uri="{FF2B5EF4-FFF2-40B4-BE49-F238E27FC236}">
                <a16:creationId xmlns="" xmlns:a16="http://schemas.microsoft.com/office/drawing/2014/main" id="{245928E3-15A8-4A54-ACD3-41D2D1DFF526}"/>
              </a:ext>
            </a:extLst>
          </p:cNvPr>
          <p:cNvSpPr txBox="1"/>
          <p:nvPr/>
        </p:nvSpPr>
        <p:spPr>
          <a:xfrm>
            <a:off x="4283969" y="1052736"/>
            <a:ext cx="4278802" cy="369332"/>
          </a:xfrm>
          <a:prstGeom prst="rect">
            <a:avLst/>
          </a:prstGeom>
          <a:noFill/>
        </p:spPr>
        <p:txBody>
          <a:bodyPr wrap="square" rtlCol="0">
            <a:spAutoFit/>
          </a:bodyPr>
          <a:lstStyle/>
          <a:p>
            <a:r>
              <a:rPr lang="ru-RU" dirty="0"/>
              <a:t> </a:t>
            </a:r>
          </a:p>
        </p:txBody>
      </p:sp>
      <p:sp>
        <p:nvSpPr>
          <p:cNvPr id="7" name="TextBox 6">
            <a:extLst>
              <a:ext uri="{FF2B5EF4-FFF2-40B4-BE49-F238E27FC236}">
                <a16:creationId xmlns="" xmlns:a16="http://schemas.microsoft.com/office/drawing/2014/main" id="{245928E3-15A8-4A54-ACD3-41D2D1DFF526}"/>
              </a:ext>
            </a:extLst>
          </p:cNvPr>
          <p:cNvSpPr txBox="1"/>
          <p:nvPr/>
        </p:nvSpPr>
        <p:spPr>
          <a:xfrm>
            <a:off x="4584668" y="960403"/>
            <a:ext cx="4194125" cy="1200329"/>
          </a:xfrm>
          <a:prstGeom prst="rect">
            <a:avLst/>
          </a:prstGeom>
          <a:noFill/>
          <a:ln>
            <a:solidFill>
              <a:schemeClr val="accent6">
                <a:lumMod val="75000"/>
              </a:schemeClr>
            </a:solidFill>
          </a:ln>
        </p:spPr>
        <p:txBody>
          <a:bodyPr wrap="square" rtlCol="0">
            <a:spAutoFit/>
          </a:bodyPr>
          <a:lstStyle/>
          <a:p>
            <a:r>
              <a:rPr lang="ru-RU" b="1" u="sng" dirty="0" smtClean="0">
                <a:latin typeface="Times New Roman" panose="02020603050405020304" pitchFamily="18" charset="0"/>
                <a:cs typeface="Times New Roman" panose="02020603050405020304" pitchFamily="18" charset="0"/>
              </a:rPr>
              <a:t>Метод </a:t>
            </a:r>
            <a:r>
              <a:rPr lang="ru-RU" b="1" u="sng" dirty="0">
                <a:latin typeface="Times New Roman" panose="02020603050405020304" pitchFamily="18" charset="0"/>
                <a:cs typeface="Times New Roman" panose="02020603050405020304" pitchFamily="18" charset="0"/>
              </a:rPr>
              <a:t>каталога</a:t>
            </a:r>
            <a:r>
              <a:rPr lang="ru-RU" u="sng" dirty="0">
                <a:latin typeface="Times New Roman" panose="02020603050405020304" pitchFamily="18" charset="0"/>
                <a:cs typeface="Times New Roman" panose="02020603050405020304" pitchFamily="18" charset="0"/>
              </a:rPr>
              <a:t> </a:t>
            </a:r>
            <a:endParaRPr lang="ru-RU" u="sng"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Позволяет учить </a:t>
            </a:r>
            <a:r>
              <a:rPr lang="ru-RU" dirty="0">
                <a:latin typeface="Times New Roman" panose="02020603050405020304" pitchFamily="18" charset="0"/>
                <a:cs typeface="Times New Roman" panose="02020603050405020304" pitchFamily="18" charset="0"/>
              </a:rPr>
              <a:t>ребёнка связывать в единую сюжетную линию наугад выбранных </a:t>
            </a:r>
            <a:r>
              <a:rPr lang="ru-RU" dirty="0" smtClean="0">
                <a:latin typeface="Times New Roman" panose="02020603050405020304" pitchFamily="18" charset="0"/>
                <a:cs typeface="Times New Roman" panose="02020603050405020304" pitchFamily="18" charset="0"/>
              </a:rPr>
              <a:t>персонажей.</a:t>
            </a:r>
            <a:endParaRPr lang="ru-RU"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245928E3-15A8-4A54-ACD3-41D2D1DFF526}"/>
              </a:ext>
            </a:extLst>
          </p:cNvPr>
          <p:cNvSpPr txBox="1"/>
          <p:nvPr/>
        </p:nvSpPr>
        <p:spPr>
          <a:xfrm>
            <a:off x="5843017" y="4110605"/>
            <a:ext cx="2982659" cy="2123658"/>
          </a:xfrm>
          <a:prstGeom prst="rect">
            <a:avLst/>
          </a:prstGeom>
          <a:noFill/>
          <a:ln>
            <a:solidFill>
              <a:schemeClr val="accent6">
                <a:lumMod val="75000"/>
              </a:schemeClr>
            </a:solidFill>
          </a:ln>
        </p:spPr>
        <p:txBody>
          <a:bodyPr wrap="square" rtlCol="0">
            <a:spAutoFit/>
          </a:bodyPr>
          <a:lstStyle/>
          <a:p>
            <a:pPr algn="ctr"/>
            <a:r>
              <a:rPr lang="ru-RU" b="1" u="sng" dirty="0">
                <a:latin typeface="Times New Roman" panose="02020603050405020304" pitchFamily="18" charset="0"/>
                <a:cs typeface="Times New Roman" panose="02020603050405020304" pitchFamily="18" charset="0"/>
              </a:rPr>
              <a:t>Метод фокальных объектов </a:t>
            </a:r>
            <a:endParaRPr lang="ru-RU" b="1" u="sng" dirty="0" smtClean="0">
              <a:latin typeface="Times New Roman" panose="02020603050405020304" pitchFamily="18" charset="0"/>
              <a:cs typeface="Times New Roman" panose="02020603050405020304" pitchFamily="18" charset="0"/>
            </a:endParaRPr>
          </a:p>
          <a:p>
            <a:r>
              <a:rPr lang="ru-RU" sz="1600" dirty="0" smtClean="0">
                <a:latin typeface="Times New Roman" panose="02020603050405020304" pitchFamily="18" charset="0"/>
                <a:cs typeface="Times New Roman" panose="02020603050405020304" pitchFamily="18" charset="0"/>
              </a:rPr>
              <a:t>Учить </a:t>
            </a:r>
            <a:r>
              <a:rPr lang="ru-RU" sz="1600" dirty="0">
                <a:latin typeface="Times New Roman" panose="02020603050405020304" pitchFamily="18" charset="0"/>
                <a:cs typeface="Times New Roman" panose="02020603050405020304" pitchFamily="18" charset="0"/>
              </a:rPr>
              <a:t>детей подбирать нетипичные свойства предмету, представлять их и объяснять практическое назначение необычных свойств . </a:t>
            </a:r>
            <a:endParaRPr lang="ru-RU" sz="1600" dirty="0" smtClean="0">
              <a:latin typeface="Times New Roman" panose="02020603050405020304" pitchFamily="18" charset="0"/>
              <a:cs typeface="Times New Roman" panose="02020603050405020304" pitchFamily="18" charset="0"/>
            </a:endParaRPr>
          </a:p>
          <a:p>
            <a:r>
              <a:rPr lang="ru-RU" sz="1600" dirty="0" smtClean="0">
                <a:latin typeface="Times New Roman" panose="02020603050405020304" pitchFamily="18" charset="0"/>
                <a:cs typeface="Times New Roman" panose="02020603050405020304" pitchFamily="18" charset="0"/>
              </a:rPr>
              <a:t>Игра </a:t>
            </a:r>
            <a:r>
              <a:rPr lang="ru-RU" sz="1600" dirty="0">
                <a:latin typeface="Times New Roman" panose="02020603050405020304" pitchFamily="18" charset="0"/>
                <a:cs typeface="Times New Roman" panose="02020603050405020304" pitchFamily="18" charset="0"/>
              </a:rPr>
              <a:t>: Изобретатели, Если бы…</a:t>
            </a:r>
          </a:p>
        </p:txBody>
      </p:sp>
      <p:sp>
        <p:nvSpPr>
          <p:cNvPr id="9" name="TextBox 8">
            <a:extLst>
              <a:ext uri="{FF2B5EF4-FFF2-40B4-BE49-F238E27FC236}">
                <a16:creationId xmlns="" xmlns:a16="http://schemas.microsoft.com/office/drawing/2014/main" id="{245928E3-15A8-4A54-ACD3-41D2D1DFF526}"/>
              </a:ext>
            </a:extLst>
          </p:cNvPr>
          <p:cNvSpPr txBox="1"/>
          <p:nvPr/>
        </p:nvSpPr>
        <p:spPr>
          <a:xfrm>
            <a:off x="538012" y="1052736"/>
            <a:ext cx="2636861" cy="2954655"/>
          </a:xfrm>
          <a:prstGeom prst="rect">
            <a:avLst/>
          </a:prstGeom>
          <a:noFill/>
          <a:ln>
            <a:solidFill>
              <a:schemeClr val="accent6">
                <a:lumMod val="75000"/>
              </a:schemeClr>
            </a:solidFill>
          </a:ln>
        </p:spPr>
        <p:txBody>
          <a:bodyPr wrap="square" rtlCol="0">
            <a:spAutoFit/>
          </a:bodyPr>
          <a:lstStyle/>
          <a:p>
            <a:pPr algn="ctr"/>
            <a:r>
              <a:rPr lang="ru-RU" b="1" u="sng" dirty="0">
                <a:latin typeface="Times New Roman" panose="02020603050405020304" pitchFamily="18" charset="0"/>
                <a:cs typeface="Times New Roman" panose="02020603050405020304" pitchFamily="18" charset="0"/>
              </a:rPr>
              <a:t>Метод конструирования </a:t>
            </a:r>
            <a:r>
              <a:rPr lang="ru-RU" b="1" u="sng" dirty="0" smtClean="0">
                <a:latin typeface="Times New Roman" panose="02020603050405020304" pitchFamily="18" charset="0"/>
                <a:cs typeface="Times New Roman" panose="02020603050405020304" pitchFamily="18" charset="0"/>
              </a:rPr>
              <a:t>вопросов</a:t>
            </a:r>
          </a:p>
          <a:p>
            <a:r>
              <a:rPr lang="ru-RU" b="1"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Предполагает самостоятельную постановку вопросов к изучаемому объекту</a:t>
            </a:r>
            <a:r>
              <a:rPr lang="ru-RU" sz="1600" dirty="0" smtClean="0">
                <a:latin typeface="Times New Roman" panose="02020603050405020304" pitchFamily="18" charset="0"/>
                <a:cs typeface="Times New Roman" panose="02020603050405020304" pitchFamily="18" charset="0"/>
              </a:rPr>
              <a:t>.</a:t>
            </a:r>
          </a:p>
          <a:p>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В качестве объекта изучения могут выступать текст, рисунок, схема, отдельное </a:t>
            </a:r>
            <a:r>
              <a:rPr lang="ru-RU" sz="1600" dirty="0" smtClean="0">
                <a:latin typeface="Times New Roman" panose="02020603050405020304" pitchFamily="18" charset="0"/>
                <a:cs typeface="Times New Roman" panose="02020603050405020304" pitchFamily="18" charset="0"/>
              </a:rPr>
              <a:t>слово.</a:t>
            </a:r>
            <a:endParaRPr lang="ru-RU" sz="1600" dirty="0">
              <a:latin typeface="Times New Roman" panose="02020603050405020304" pitchFamily="18" charset="0"/>
              <a:cs typeface="Times New Roman" panose="02020603050405020304" pitchFamily="18" charset="0"/>
            </a:endParaRPr>
          </a:p>
        </p:txBody>
      </p:sp>
      <p:sp>
        <p:nvSpPr>
          <p:cNvPr id="12" name="Стрелка: изогнутая вверх 11">
            <a:extLst>
              <a:ext uri="{FF2B5EF4-FFF2-40B4-BE49-F238E27FC236}">
                <a16:creationId xmlns="" xmlns:a16="http://schemas.microsoft.com/office/drawing/2014/main" id="{BBEF8E7A-F5D3-41FD-8123-2FA799FC0C91}"/>
              </a:ext>
            </a:extLst>
          </p:cNvPr>
          <p:cNvSpPr/>
          <p:nvPr/>
        </p:nvSpPr>
        <p:spPr>
          <a:xfrm rot="425856">
            <a:off x="2500726" y="4207277"/>
            <a:ext cx="1534584" cy="527429"/>
          </a:xfrm>
          <a:prstGeom prst="curvedUpArrow">
            <a:avLst>
              <a:gd name="adj1" fmla="val 25000"/>
              <a:gd name="adj2" fmla="val 50000"/>
              <a:gd name="adj3" fmla="val 28067"/>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13" name="Стрелка: изогнутая вверх 12">
            <a:extLst>
              <a:ext uri="{FF2B5EF4-FFF2-40B4-BE49-F238E27FC236}">
                <a16:creationId xmlns="" xmlns:a16="http://schemas.microsoft.com/office/drawing/2014/main" id="{428C79E3-DB97-49FC-AAFC-35A882CA3A7D}"/>
              </a:ext>
            </a:extLst>
          </p:cNvPr>
          <p:cNvSpPr/>
          <p:nvPr/>
        </p:nvSpPr>
        <p:spPr>
          <a:xfrm rot="12977842" flipV="1">
            <a:off x="4181562" y="4796183"/>
            <a:ext cx="1523691" cy="576362"/>
          </a:xfrm>
          <a:prstGeom prst="curvedUpArrow">
            <a:avLst>
              <a:gd name="adj1" fmla="val 25000"/>
              <a:gd name="adj2" fmla="val 50000"/>
              <a:gd name="adj3" fmla="val 28067"/>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10" name="Стрелка: изогнутая вправо 9">
            <a:extLst>
              <a:ext uri="{FF2B5EF4-FFF2-40B4-BE49-F238E27FC236}">
                <a16:creationId xmlns="" xmlns:a16="http://schemas.microsoft.com/office/drawing/2014/main" id="{250C6972-D876-4EF6-B463-F38C38717492}"/>
              </a:ext>
            </a:extLst>
          </p:cNvPr>
          <p:cNvSpPr/>
          <p:nvPr/>
        </p:nvSpPr>
        <p:spPr>
          <a:xfrm rot="829011">
            <a:off x="3868018" y="915560"/>
            <a:ext cx="559965" cy="1380014"/>
          </a:xfrm>
          <a:prstGeom prst="curvedRightArrow">
            <a:avLst/>
          </a:prstGeom>
          <a:solidFill>
            <a:schemeClr val="accent5">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4" name="TextBox 13">
            <a:extLst>
              <a:ext uri="{FF2B5EF4-FFF2-40B4-BE49-F238E27FC236}">
                <a16:creationId xmlns="" xmlns:a16="http://schemas.microsoft.com/office/drawing/2014/main" id="{6EE9D359-74A6-48EB-BFF6-EBB35EBCC446}"/>
              </a:ext>
            </a:extLst>
          </p:cNvPr>
          <p:cNvSpPr txBox="1"/>
          <p:nvPr/>
        </p:nvSpPr>
        <p:spPr>
          <a:xfrm>
            <a:off x="3623853" y="3023238"/>
            <a:ext cx="3075505" cy="400110"/>
          </a:xfrm>
          <a:prstGeom prst="rect">
            <a:avLst/>
          </a:prstGeom>
          <a:noFill/>
        </p:spPr>
        <p:txBody>
          <a:bodyPr wrap="square" rtlCol="0">
            <a:spAutoFit/>
          </a:bodyPr>
          <a:lstStyle/>
          <a:p>
            <a:r>
              <a:rPr lang="ru-RU" sz="2000" b="1" dirty="0">
                <a:latin typeface="Times New Roman" panose="02020603050405020304" pitchFamily="18" charset="0"/>
                <a:cs typeface="Times New Roman" panose="02020603050405020304" pitchFamily="18" charset="0"/>
              </a:rPr>
              <a:t>Словесно</a:t>
            </a:r>
            <a:r>
              <a:rPr lang="ru-RU" b="1" dirty="0">
                <a:latin typeface="Times New Roman" panose="02020603050405020304" pitchFamily="18" charset="0"/>
                <a:cs typeface="Times New Roman" panose="02020603050405020304" pitchFamily="18" charset="0"/>
              </a:rPr>
              <a:t> - логическое</a:t>
            </a:r>
          </a:p>
        </p:txBody>
      </p:sp>
    </p:spTree>
    <p:extLst>
      <p:ext uri="{BB962C8B-B14F-4D97-AF65-F5344CB8AC3E}">
        <p14:creationId xmlns:p14="http://schemas.microsoft.com/office/powerpoint/2010/main" val="3262285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pPr>
              <a:defRPr/>
            </a:pPr>
            <a:fld id="{C98F7AD3-20E0-496A-8423-099088011E5B}" type="slidenum">
              <a:rPr lang="ru-RU" smtClean="0"/>
              <a:pPr>
                <a:defRPr/>
              </a:pPr>
              <a:t>15</a:t>
            </a:fld>
            <a:endParaRPr lang="ru-RU" dirty="0"/>
          </a:p>
        </p:txBody>
      </p:sp>
      <p:sp>
        <p:nvSpPr>
          <p:cNvPr id="6" name="Заголовок 1"/>
          <p:cNvSpPr txBox="1">
            <a:spLocks/>
          </p:cNvSpPr>
          <p:nvPr/>
        </p:nvSpPr>
        <p:spPr>
          <a:xfrm>
            <a:off x="2265887" y="0"/>
            <a:ext cx="4784622" cy="720080"/>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ru-RU" sz="1800" b="1" dirty="0" smtClean="0"/>
              <a:t> </a:t>
            </a:r>
            <a:r>
              <a:rPr lang="ru-RU" sz="1800" b="1" dirty="0" smtClean="0">
                <a:latin typeface="Times New Roman" pitchFamily="18" charset="0"/>
                <a:cs typeface="Times New Roman" pitchFamily="18" charset="0"/>
              </a:rPr>
              <a:t>Оснащение образовательного пространства </a:t>
            </a:r>
            <a:endParaRPr lang="ru-RU" sz="1800" b="1" dirty="0">
              <a:latin typeface="Times New Roman" pitchFamily="18" charset="0"/>
              <a:cs typeface="Times New Roman" pitchFamily="18" charset="0"/>
            </a:endParaRPr>
          </a:p>
        </p:txBody>
      </p:sp>
      <p:sp>
        <p:nvSpPr>
          <p:cNvPr id="2" name="TextBox 1"/>
          <p:cNvSpPr txBox="1"/>
          <p:nvPr/>
        </p:nvSpPr>
        <p:spPr>
          <a:xfrm>
            <a:off x="3494988" y="565805"/>
            <a:ext cx="2235517" cy="400110"/>
          </a:xfrm>
          <a:prstGeom prst="rect">
            <a:avLst/>
          </a:prstGeom>
          <a:noFill/>
        </p:spPr>
        <p:txBody>
          <a:bodyPr wrap="square" rtlCol="0">
            <a:spAutoFit/>
          </a:bodyPr>
          <a:lstStyle/>
          <a:p>
            <a:r>
              <a:rPr lang="ru-RU" sz="2000" dirty="0" smtClean="0">
                <a:latin typeface="Times New Roman" pitchFamily="18" charset="0"/>
                <a:cs typeface="Times New Roman" pitchFamily="18" charset="0"/>
              </a:rPr>
              <a:t>Человек- техника</a:t>
            </a:r>
            <a:endParaRPr lang="ru-RU" sz="2000" dirty="0">
              <a:latin typeface="Times New Roman" pitchFamily="18" charset="0"/>
              <a:cs typeface="Times New Roman" pitchFamily="18" charset="0"/>
            </a:endParaRPr>
          </a:p>
        </p:txBody>
      </p:sp>
      <p:pic>
        <p:nvPicPr>
          <p:cNvPr id="15" name="Рисунок 14" descr="http://www.doshkolka.ru/images/catalog/product/22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126125"/>
            <a:ext cx="1787294" cy="144262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6" name="Рисунок 15"/>
          <p:cNvPicPr>
            <a:picLocks noChangeAspect="1"/>
          </p:cNvPicPr>
          <p:nvPr/>
        </p:nvPicPr>
        <p:blipFill>
          <a:blip r:embed="rId3"/>
          <a:stretch>
            <a:fillRect/>
          </a:stretch>
        </p:blipFill>
        <p:spPr>
          <a:xfrm>
            <a:off x="1738410" y="2114558"/>
            <a:ext cx="2024462" cy="117461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0" name="Рисунок 19" descr="Открой тайны. Занимательная химия"/>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5454" y="4368928"/>
            <a:ext cx="1228671" cy="143633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21" name="Рисунок 20" descr="Асборн - карточки. Игры-головоломки"/>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3533" y="3431524"/>
            <a:ext cx="946058" cy="111225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26" name="Рисунок 25" descr="Настольная игра &quot;Друдлы&quot; (цветная версия)"/>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3888" y="2085918"/>
            <a:ext cx="1272619" cy="123189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pic>
        <p:nvPicPr>
          <p:cNvPr id="27" name="Рисунок 26" descr="Настольная игра &quot;Друдлы&quot; (черно-белая версия)"/>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4549" y="3513080"/>
            <a:ext cx="1613861" cy="140118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74932" y="1211192"/>
            <a:ext cx="2006707" cy="600379"/>
          </a:xfrm>
          <a:prstGeom prst="rect">
            <a:avLst/>
          </a:prstGeom>
          <a:solidFill>
            <a:schemeClr val="accent1">
              <a:lumMod val="40000"/>
              <a:lumOff val="60000"/>
            </a:schemeClr>
          </a:solidFill>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Игровое</a:t>
            </a:r>
            <a:r>
              <a:rPr lang="ru-RU" dirty="0" smtClean="0"/>
              <a:t> </a:t>
            </a:r>
            <a:endParaRPr lang="ru-RU" dirty="0"/>
          </a:p>
        </p:txBody>
      </p:sp>
      <p:sp>
        <p:nvSpPr>
          <p:cNvPr id="48" name="Прямоугольник 47"/>
          <p:cNvSpPr/>
          <p:nvPr/>
        </p:nvSpPr>
        <p:spPr>
          <a:xfrm>
            <a:off x="2265887" y="1226062"/>
            <a:ext cx="2080960" cy="600379"/>
          </a:xfrm>
          <a:prstGeom prst="rect">
            <a:avLst/>
          </a:prstGeom>
          <a:solidFill>
            <a:schemeClr val="accent1">
              <a:lumMod val="40000"/>
              <a:lumOff val="60000"/>
            </a:schemeClr>
          </a:solidFill>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rPr>
              <a:t>демонстрационное</a:t>
            </a:r>
            <a:r>
              <a:rPr lang="ru-RU" sz="1600" dirty="0" smtClean="0"/>
              <a:t> </a:t>
            </a:r>
            <a:endParaRPr lang="ru-RU" sz="1600" dirty="0"/>
          </a:p>
        </p:txBody>
      </p:sp>
      <p:sp>
        <p:nvSpPr>
          <p:cNvPr id="49" name="Прямоугольник 48"/>
          <p:cNvSpPr/>
          <p:nvPr/>
        </p:nvSpPr>
        <p:spPr>
          <a:xfrm>
            <a:off x="4502284" y="1214907"/>
            <a:ext cx="2363978" cy="600379"/>
          </a:xfrm>
          <a:prstGeom prst="rect">
            <a:avLst/>
          </a:prstGeom>
          <a:solidFill>
            <a:schemeClr val="accent1">
              <a:lumMod val="40000"/>
              <a:lumOff val="60000"/>
            </a:schemeClr>
          </a:solidFill>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solidFill>
              </a:rPr>
              <a:t>экспериментальное</a:t>
            </a:r>
            <a:r>
              <a:rPr lang="ru-RU" dirty="0" smtClean="0"/>
              <a:t> </a:t>
            </a:r>
            <a:endParaRPr lang="ru-RU" dirty="0"/>
          </a:p>
        </p:txBody>
      </p:sp>
      <p:sp>
        <p:nvSpPr>
          <p:cNvPr id="50" name="Прямоугольник 49"/>
          <p:cNvSpPr/>
          <p:nvPr/>
        </p:nvSpPr>
        <p:spPr>
          <a:xfrm>
            <a:off x="6979747" y="1175771"/>
            <a:ext cx="2006707" cy="600379"/>
          </a:xfrm>
          <a:prstGeom prst="rect">
            <a:avLst/>
          </a:prstGeom>
          <a:solidFill>
            <a:schemeClr val="accent1">
              <a:lumMod val="40000"/>
              <a:lumOff val="60000"/>
            </a:schemeClr>
          </a:solidFill>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дидактическое</a:t>
            </a:r>
            <a:r>
              <a:rPr lang="ru-RU" dirty="0" smtClean="0"/>
              <a:t> </a:t>
            </a:r>
            <a:endParaRPr lang="ru-RU" dirty="0"/>
          </a:p>
        </p:txBody>
      </p:sp>
      <p:pic>
        <p:nvPicPr>
          <p:cNvPr id="52" name="Рисунок 51" descr="https://static.my-shop.ru/product/f2/302/3011238.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3424" y="5169640"/>
            <a:ext cx="1090332" cy="137832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026" name="Picture 2" descr="C:\Users\Татьяна\Desktop\архив фото\банер\DSC_2379 (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62142" y="2858760"/>
            <a:ext cx="2523352" cy="141998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Татьяна\Desktop\архив фото\банер\DSC_0265.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77757" y="3513080"/>
            <a:ext cx="2203292" cy="1468862"/>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1" descr="C:\Users\Татьяна\Desktop\архив фото\Лего-турнир\DSC_0167.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82985" y="4725144"/>
            <a:ext cx="2367154" cy="1225678"/>
          </a:xfrm>
          <a:prstGeom prst="rect">
            <a:avLst/>
          </a:prstGeom>
          <a:noFill/>
          <a:extLst>
            <a:ext uri="{909E8E84-426E-40DD-AFC4-6F175D3DCCD1}">
              <a14:hiddenFill xmlns:a14="http://schemas.microsoft.com/office/drawing/2010/main">
                <a:solidFill>
                  <a:srgbClr val="FFFFFF"/>
                </a:solidFill>
              </a14:hiddenFill>
            </a:ext>
          </a:extLst>
        </p:spPr>
      </p:pic>
      <p:pic>
        <p:nvPicPr>
          <p:cNvPr id="17" name="Рисунок 16"/>
          <p:cNvPicPr>
            <a:picLocks noChangeAspect="1"/>
          </p:cNvPicPr>
          <p:nvPr/>
        </p:nvPicPr>
        <p:blipFill>
          <a:blip r:embed="rId12"/>
          <a:stretch>
            <a:fillRect/>
          </a:stretch>
        </p:blipFill>
        <p:spPr>
          <a:xfrm>
            <a:off x="2771800" y="5666774"/>
            <a:ext cx="1632036" cy="103435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4" name="Рисунок 23"/>
          <p:cNvPicPr>
            <a:picLocks noChangeAspect="1"/>
          </p:cNvPicPr>
          <p:nvPr/>
        </p:nvPicPr>
        <p:blipFill>
          <a:blip r:embed="rId13"/>
          <a:stretch>
            <a:fillRect/>
          </a:stretch>
        </p:blipFill>
        <p:spPr>
          <a:xfrm>
            <a:off x="812741" y="4666014"/>
            <a:ext cx="2255885" cy="12848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3" name="Рисунок 22" descr="Набор для экспериментов Science agents &quot;Большая химическая лаборатория&quot;"/>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41157" y="5470634"/>
            <a:ext cx="1901667" cy="123049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22" name="Рисунок 21" descr="Пазлы. Развиваем креативное мышление"/>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75544" y="4030451"/>
            <a:ext cx="1274965" cy="138938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8" name="Рисунок 17" descr="Асборн-карточки. Логические игры и головоломки"/>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65968" y="1886089"/>
            <a:ext cx="1062881" cy="109662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28" name="Рисунок 27"/>
          <p:cNvPicPr>
            <a:picLocks noChangeAspect="1"/>
          </p:cNvPicPr>
          <p:nvPr/>
        </p:nvPicPr>
        <p:blipFill>
          <a:blip r:embed="rId17"/>
          <a:stretch>
            <a:fillRect/>
          </a:stretch>
        </p:blipFill>
        <p:spPr>
          <a:xfrm>
            <a:off x="6847984" y="1826441"/>
            <a:ext cx="1189679" cy="95691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5646895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548680"/>
            <a:ext cx="7103142" cy="720080"/>
          </a:xfrm>
        </p:spPr>
        <p:txBody>
          <a:bodyPr>
            <a:normAutofit fontScale="90000"/>
          </a:bodyPr>
          <a:lstStyle/>
          <a:p>
            <a:r>
              <a:rPr lang="ru-RU" sz="1800" b="1" dirty="0" smtClean="0">
                <a:latin typeface="Segoe Print" panose="02000600000000000000" pitchFamily="2" charset="0"/>
                <a:cs typeface="Aharoni" pitchFamily="2" charset="-79"/>
              </a:rPr>
              <a:t>Развитие креативного мышления, посредством внедрения </a:t>
            </a:r>
            <a:r>
              <a:rPr lang="ru-RU" sz="1800" b="1" dirty="0" smtClean="0">
                <a:latin typeface="Segoe Print" panose="02000600000000000000" pitchFamily="2" charset="0"/>
                <a:cs typeface="Times New Roman" panose="02020603050405020304" pitchFamily="18" charset="0"/>
              </a:rPr>
              <a:t>дивергентного подхода в многофункциональных зонах ДОУ </a:t>
            </a:r>
            <a:br>
              <a:rPr lang="ru-RU" sz="1800" b="1" dirty="0" smtClean="0">
                <a:latin typeface="Segoe Print" panose="02000600000000000000" pitchFamily="2" charset="0"/>
                <a:cs typeface="Times New Roman" panose="02020603050405020304" pitchFamily="18" charset="0"/>
              </a:rPr>
            </a:br>
            <a:endParaRPr lang="ru-RU" sz="1800" b="1" dirty="0"/>
          </a:p>
        </p:txBody>
      </p:sp>
      <p:pic>
        <p:nvPicPr>
          <p:cNvPr id="3" name="Рисунок 2">
            <a:extLst>
              <a:ext uri="{FF2B5EF4-FFF2-40B4-BE49-F238E27FC236}">
                <a16:creationId xmlns="" xmlns:a16="http://schemas.microsoft.com/office/drawing/2014/main" id="{833F83BE-25C1-403C-A6A2-51C3A9D3CE1B}"/>
              </a:ext>
            </a:extLst>
          </p:cNvPr>
          <p:cNvPicPr>
            <a:picLocks noChangeAspect="1"/>
          </p:cNvPicPr>
          <p:nvPr/>
        </p:nvPicPr>
        <p:blipFill rotWithShape="1">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p:blipFill>
        <p:spPr>
          <a:xfrm>
            <a:off x="2519030" y="1845443"/>
            <a:ext cx="4069194" cy="3569153"/>
          </a:xfrm>
          <a:prstGeom prst="ellipse">
            <a:avLst/>
          </a:prstGeom>
          <a:solidFill>
            <a:srgbClr val="F26722"/>
          </a:solidFill>
          <a:ln>
            <a:noFill/>
          </a:ln>
          <a:effectLst>
            <a:softEdge rad="112500"/>
          </a:effectLst>
        </p:spPr>
      </p:pic>
      <p:sp>
        <p:nvSpPr>
          <p:cNvPr id="8" name="TextBox 7">
            <a:extLst>
              <a:ext uri="{FF2B5EF4-FFF2-40B4-BE49-F238E27FC236}">
                <a16:creationId xmlns="" xmlns:a16="http://schemas.microsoft.com/office/drawing/2014/main" id="{62688090-E9E5-4F9F-85B4-C29C729FDF86}"/>
              </a:ext>
            </a:extLst>
          </p:cNvPr>
          <p:cNvSpPr txBox="1"/>
          <p:nvPr/>
        </p:nvSpPr>
        <p:spPr>
          <a:xfrm>
            <a:off x="4937740" y="2483712"/>
            <a:ext cx="1152128" cy="830997"/>
          </a:xfrm>
          <a:prstGeom prst="rect">
            <a:avLst/>
          </a:prstGeom>
          <a:noFill/>
        </p:spPr>
        <p:txBody>
          <a:bodyPr wrap="square" rtlCol="0">
            <a:spAutoFit/>
          </a:bodyPr>
          <a:lstStyle/>
          <a:p>
            <a:pPr algn="ctr"/>
            <a:r>
              <a:rPr lang="ru-RU" sz="2400" dirty="0">
                <a:latin typeface="Gabriola" panose="04040605051002020D02" pitchFamily="82" charset="0"/>
              </a:rPr>
              <a:t>Человек-техника</a:t>
            </a:r>
          </a:p>
        </p:txBody>
      </p:sp>
      <p:sp>
        <p:nvSpPr>
          <p:cNvPr id="9" name="TextBox 8">
            <a:extLst>
              <a:ext uri="{FF2B5EF4-FFF2-40B4-BE49-F238E27FC236}">
                <a16:creationId xmlns="" xmlns:a16="http://schemas.microsoft.com/office/drawing/2014/main" id="{827A817E-1C75-4586-9814-BCA8CFCB6D15}"/>
              </a:ext>
            </a:extLst>
          </p:cNvPr>
          <p:cNvSpPr txBox="1"/>
          <p:nvPr/>
        </p:nvSpPr>
        <p:spPr>
          <a:xfrm>
            <a:off x="3714744" y="2928934"/>
            <a:ext cx="1152128" cy="830997"/>
          </a:xfrm>
          <a:prstGeom prst="rect">
            <a:avLst/>
          </a:prstGeom>
          <a:noFill/>
        </p:spPr>
        <p:txBody>
          <a:bodyPr wrap="square" rtlCol="0">
            <a:spAutoFit/>
          </a:bodyPr>
          <a:lstStyle/>
          <a:p>
            <a:r>
              <a:rPr lang="ru-RU" sz="2400" dirty="0">
                <a:solidFill>
                  <a:schemeClr val="bg1"/>
                </a:solidFill>
                <a:latin typeface="Gabriola" panose="04040605051002020D02" pitchFamily="82" charset="0"/>
              </a:rPr>
              <a:t>Человек-природа</a:t>
            </a:r>
          </a:p>
        </p:txBody>
      </p:sp>
      <p:pic>
        <p:nvPicPr>
          <p:cNvPr id="12" name="Picture 3" descr="C:\Users\8C74~1\AppData\Local\Temp\Rar$DRa0.164\еще фото ч-хо\IMG_87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2085" y="5157192"/>
            <a:ext cx="2116139" cy="121444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8C74~1\AppData\Local\Temp\Rar$DRa0.169\еще фото ч-хо\IMG_87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3358132"/>
            <a:ext cx="1816864" cy="121124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Татьяна\Desktop\DSC_029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5346" y="1068599"/>
            <a:ext cx="1332819" cy="199922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Татьяна\Desktop\DSC_025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36296" y="1956911"/>
            <a:ext cx="1296030" cy="19440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Татьяна\Desktop\IMG_871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01554" y="4893155"/>
            <a:ext cx="1965707" cy="131047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Татьяна\Desktop\IMG_8717.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5616" y="1915091"/>
            <a:ext cx="1953573" cy="1302382"/>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Татьяна\Desktop\DSC_2359 (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20608" y="4133702"/>
            <a:ext cx="2062871" cy="11608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24653" y="1268760"/>
            <a:ext cx="2858090" cy="646331"/>
          </a:xfrm>
          <a:prstGeom prst="rect">
            <a:avLst/>
          </a:prstGeom>
          <a:noFill/>
        </p:spPr>
        <p:txBody>
          <a:bodyPr wrap="none" rtlCol="0">
            <a:spAutoFit/>
          </a:bodyPr>
          <a:lstStyle/>
          <a:p>
            <a:r>
              <a:rPr lang="ru-RU" b="1" dirty="0" smtClean="0">
                <a:latin typeface="Times New Roman" pitchFamily="18" charset="0"/>
                <a:cs typeface="Times New Roman" pitchFamily="18" charset="0"/>
              </a:rPr>
              <a:t>Подготовительный </a:t>
            </a:r>
            <a:r>
              <a:rPr lang="ru-RU" b="1" dirty="0">
                <a:latin typeface="Times New Roman" pitchFamily="18" charset="0"/>
                <a:cs typeface="Times New Roman" pitchFamily="18" charset="0"/>
              </a:rPr>
              <a:t>этап </a:t>
            </a:r>
          </a:p>
          <a:p>
            <a:r>
              <a:rPr lang="ru-RU" b="1" dirty="0">
                <a:latin typeface="Times New Roman" pitchFamily="18" charset="0"/>
                <a:cs typeface="Times New Roman" pitchFamily="18" charset="0"/>
              </a:rPr>
              <a:t>03.03.2019г. - 20.05.2019г.</a:t>
            </a:r>
            <a:endParaRPr lang="ru-RU" dirty="0"/>
          </a:p>
        </p:txBody>
      </p:sp>
      <p:sp>
        <p:nvSpPr>
          <p:cNvPr id="17" name="TextBox 16">
            <a:extLst>
              <a:ext uri="{FF2B5EF4-FFF2-40B4-BE49-F238E27FC236}">
                <a16:creationId xmlns="" xmlns:a16="http://schemas.microsoft.com/office/drawing/2014/main" id="{A9C15667-4173-4ECA-8CE3-C68DF83FB9BE}"/>
              </a:ext>
            </a:extLst>
          </p:cNvPr>
          <p:cNvSpPr txBox="1"/>
          <p:nvPr/>
        </p:nvSpPr>
        <p:spPr>
          <a:xfrm>
            <a:off x="3542683" y="2068213"/>
            <a:ext cx="1080120" cy="830997"/>
          </a:xfrm>
          <a:prstGeom prst="rect">
            <a:avLst/>
          </a:prstGeom>
          <a:noFill/>
        </p:spPr>
        <p:txBody>
          <a:bodyPr wrap="square" rtlCol="0">
            <a:spAutoFit/>
          </a:bodyPr>
          <a:lstStyle/>
          <a:p>
            <a:pPr algn="ctr"/>
            <a:r>
              <a:rPr lang="ru-RU" sz="2400" dirty="0">
                <a:latin typeface="Gabriola" panose="04040605051002020D02" pitchFamily="82" charset="0"/>
                <a:cs typeface="Times New Roman" panose="02020603050405020304" pitchFamily="18" charset="0"/>
              </a:rPr>
              <a:t>Человек-человек</a:t>
            </a:r>
          </a:p>
        </p:txBody>
      </p:sp>
      <p:sp>
        <p:nvSpPr>
          <p:cNvPr id="18" name="TextBox 17">
            <a:extLst>
              <a:ext uri="{FF2B5EF4-FFF2-40B4-BE49-F238E27FC236}">
                <a16:creationId xmlns="" xmlns:a16="http://schemas.microsoft.com/office/drawing/2014/main" id="{D738EE90-BC4B-48DF-BC87-88758635943C}"/>
              </a:ext>
            </a:extLst>
          </p:cNvPr>
          <p:cNvSpPr txBox="1"/>
          <p:nvPr/>
        </p:nvSpPr>
        <p:spPr>
          <a:xfrm>
            <a:off x="2789001" y="3148612"/>
            <a:ext cx="1080120" cy="923330"/>
          </a:xfrm>
          <a:prstGeom prst="rect">
            <a:avLst/>
          </a:prstGeom>
          <a:noFill/>
        </p:spPr>
        <p:txBody>
          <a:bodyPr wrap="square" rtlCol="0">
            <a:spAutoFit/>
          </a:bodyPr>
          <a:lstStyle/>
          <a:p>
            <a:r>
              <a:rPr lang="ru-RU" dirty="0">
                <a:latin typeface="Gabriola" panose="04040605051002020D02" pitchFamily="82" charset="0"/>
              </a:rPr>
              <a:t>Человек-художественный образ</a:t>
            </a:r>
          </a:p>
        </p:txBody>
      </p:sp>
      <p:sp>
        <p:nvSpPr>
          <p:cNvPr id="19" name="TextBox 18">
            <a:extLst>
              <a:ext uri="{FF2B5EF4-FFF2-40B4-BE49-F238E27FC236}">
                <a16:creationId xmlns="" xmlns:a16="http://schemas.microsoft.com/office/drawing/2014/main" id="{827A817E-1C75-4586-9814-BCA8CFCB6D15}"/>
              </a:ext>
            </a:extLst>
          </p:cNvPr>
          <p:cNvSpPr txBox="1"/>
          <p:nvPr/>
        </p:nvSpPr>
        <p:spPr>
          <a:xfrm>
            <a:off x="3542683" y="4227947"/>
            <a:ext cx="1152128" cy="830997"/>
          </a:xfrm>
          <a:prstGeom prst="rect">
            <a:avLst/>
          </a:prstGeom>
          <a:noFill/>
        </p:spPr>
        <p:txBody>
          <a:bodyPr wrap="square" rtlCol="0">
            <a:spAutoFit/>
          </a:bodyPr>
          <a:lstStyle/>
          <a:p>
            <a:r>
              <a:rPr lang="ru-RU" sz="2400" dirty="0">
                <a:latin typeface="Gabriola" panose="04040605051002020D02" pitchFamily="82" charset="0"/>
              </a:rPr>
              <a:t>Человек-природа</a:t>
            </a:r>
          </a:p>
        </p:txBody>
      </p:sp>
      <p:sp>
        <p:nvSpPr>
          <p:cNvPr id="20" name="TextBox 19">
            <a:extLst>
              <a:ext uri="{FF2B5EF4-FFF2-40B4-BE49-F238E27FC236}">
                <a16:creationId xmlns="" xmlns:a16="http://schemas.microsoft.com/office/drawing/2014/main" id="{32521C09-839F-4235-8840-59B2706AA6AB}"/>
              </a:ext>
            </a:extLst>
          </p:cNvPr>
          <p:cNvSpPr txBox="1"/>
          <p:nvPr/>
        </p:nvSpPr>
        <p:spPr>
          <a:xfrm>
            <a:off x="4926276" y="3835771"/>
            <a:ext cx="1152128" cy="1015663"/>
          </a:xfrm>
          <a:prstGeom prst="rect">
            <a:avLst/>
          </a:prstGeom>
          <a:noFill/>
        </p:spPr>
        <p:txBody>
          <a:bodyPr wrap="square" rtlCol="0">
            <a:spAutoFit/>
          </a:bodyPr>
          <a:lstStyle/>
          <a:p>
            <a:pPr algn="ctr"/>
            <a:r>
              <a:rPr lang="ru-RU" sz="2000" dirty="0">
                <a:latin typeface="Gabriola" panose="04040605051002020D02" pitchFamily="82" charset="0"/>
              </a:rPr>
              <a:t>Человек-знаковая система</a:t>
            </a:r>
          </a:p>
        </p:txBody>
      </p:sp>
    </p:spTree>
    <p:extLst>
      <p:ext uri="{BB962C8B-B14F-4D97-AF65-F5344CB8AC3E}">
        <p14:creationId xmlns:p14="http://schemas.microsoft.com/office/powerpoint/2010/main" val="17679157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17C4DC32-C343-4FDC-9A4A-894223E80A48}"/>
              </a:ext>
            </a:extLst>
          </p:cNvPr>
          <p:cNvSpPr txBox="1"/>
          <p:nvPr/>
        </p:nvSpPr>
        <p:spPr>
          <a:xfrm>
            <a:off x="880980" y="933257"/>
            <a:ext cx="7661254" cy="584775"/>
          </a:xfrm>
          <a:prstGeom prst="rect">
            <a:avLst/>
          </a:prstGeom>
          <a:noFill/>
          <a:ln>
            <a:solidFill>
              <a:schemeClr val="accent4">
                <a:lumMod val="75000"/>
              </a:schemeClr>
            </a:solidFill>
          </a:ln>
        </p:spPr>
        <p:txBody>
          <a:bodyPr wrap="square" rtlCol="0">
            <a:spAutoFit/>
          </a:bodyPr>
          <a:lstStyle/>
          <a:p>
            <a:pPr algn="ctr"/>
            <a:r>
              <a:rPr lang="ru-RU" sz="1600" i="1" u="sng" dirty="0">
                <a:latin typeface="Times New Roman" panose="02020603050405020304" pitchFamily="18" charset="0"/>
                <a:cs typeface="Times New Roman" panose="02020603050405020304" pitchFamily="18" charset="0"/>
              </a:rPr>
              <a:t>Создание Онлайн-платформы для обратной связи с родителями, выполнения заданий, упражнений, игр. </a:t>
            </a:r>
          </a:p>
        </p:txBody>
      </p:sp>
      <p:sp>
        <p:nvSpPr>
          <p:cNvPr id="7" name="TextBox 6">
            <a:extLst>
              <a:ext uri="{FF2B5EF4-FFF2-40B4-BE49-F238E27FC236}">
                <a16:creationId xmlns="" xmlns:a16="http://schemas.microsoft.com/office/drawing/2014/main" id="{D846B23D-E19F-4525-BB7C-702E344B80E6}"/>
              </a:ext>
            </a:extLst>
          </p:cNvPr>
          <p:cNvSpPr txBox="1"/>
          <p:nvPr/>
        </p:nvSpPr>
        <p:spPr>
          <a:xfrm>
            <a:off x="1094214" y="215703"/>
            <a:ext cx="7478286" cy="400110"/>
          </a:xfrm>
          <a:prstGeom prst="rect">
            <a:avLst/>
          </a:prstGeom>
          <a:noFill/>
        </p:spPr>
        <p:txBody>
          <a:bodyPr wrap="square" rtlCol="0">
            <a:spAutoFit/>
          </a:bodyPr>
          <a:lstStyle/>
          <a:p>
            <a:pPr algn="ctr"/>
            <a:r>
              <a:rPr lang="ru-RU" sz="2000" b="1" dirty="0">
                <a:latin typeface="Segoe Print" panose="02000600000000000000" pitchFamily="2" charset="0"/>
                <a:cs typeface="Times New Roman" panose="02020603050405020304" pitchFamily="18" charset="0"/>
              </a:rPr>
              <a:t>Организация взаимодействия ДОУ с родителями </a:t>
            </a:r>
          </a:p>
        </p:txBody>
      </p:sp>
      <p:sp>
        <p:nvSpPr>
          <p:cNvPr id="12" name="TextBox 11">
            <a:extLst>
              <a:ext uri="{FF2B5EF4-FFF2-40B4-BE49-F238E27FC236}">
                <a16:creationId xmlns="" xmlns:a16="http://schemas.microsoft.com/office/drawing/2014/main" id="{1EE9F75F-A7F0-4B3B-9992-F23169EBC6D7}"/>
              </a:ext>
            </a:extLst>
          </p:cNvPr>
          <p:cNvSpPr txBox="1"/>
          <p:nvPr/>
        </p:nvSpPr>
        <p:spPr>
          <a:xfrm>
            <a:off x="-7971" y="548680"/>
            <a:ext cx="582211" cy="5760640"/>
          </a:xfrm>
          <a:prstGeom prst="rect">
            <a:avLst/>
          </a:prstGeom>
          <a:noFill/>
        </p:spPr>
        <p:txBody>
          <a:bodyPr vert="wordArtVert" wrap="square" rtlCol="0">
            <a:spAutoFit/>
          </a:bodyPr>
          <a:lstStyle/>
          <a:p>
            <a:r>
              <a:rPr lang="ru-RU" sz="2400" b="1" dirty="0">
                <a:latin typeface="Times New Roman" panose="02020603050405020304" pitchFamily="18" charset="0"/>
                <a:cs typeface="Times New Roman" panose="02020603050405020304" pitchFamily="18" charset="0"/>
              </a:rPr>
              <a:t>З а д а ч а 3</a:t>
            </a:r>
          </a:p>
        </p:txBody>
      </p:sp>
      <p:sp>
        <p:nvSpPr>
          <p:cNvPr id="11" name="TextBox 10">
            <a:extLst>
              <a:ext uri="{FF2B5EF4-FFF2-40B4-BE49-F238E27FC236}">
                <a16:creationId xmlns="" xmlns:a16="http://schemas.microsoft.com/office/drawing/2014/main" id="{B774AC66-12DE-4FFF-B2F4-C7D5F5297046}"/>
              </a:ext>
            </a:extLst>
          </p:cNvPr>
          <p:cNvSpPr txBox="1"/>
          <p:nvPr/>
        </p:nvSpPr>
        <p:spPr>
          <a:xfrm>
            <a:off x="747196" y="2348880"/>
            <a:ext cx="2816692" cy="2092881"/>
          </a:xfrm>
          <a:prstGeom prst="rect">
            <a:avLst/>
          </a:prstGeom>
          <a:noFill/>
          <a:ln>
            <a:solidFill>
              <a:schemeClr val="accent4">
                <a:lumMod val="75000"/>
              </a:schemeClr>
            </a:solidFill>
          </a:ln>
        </p:spPr>
        <p:txBody>
          <a:bodyPr wrap="square" rtlCol="0">
            <a:spAutoFit/>
          </a:bodyPr>
          <a:lstStyle/>
          <a:p>
            <a:pPr algn="ctr">
              <a:buClr>
                <a:schemeClr val="accent6">
                  <a:lumMod val="75000"/>
                </a:schemeClr>
              </a:buClr>
            </a:pPr>
            <a:r>
              <a:rPr lang="ru-RU" sz="1600" i="1" u="sng" dirty="0">
                <a:latin typeface="Times New Roman" panose="02020603050405020304" pitchFamily="18" charset="0"/>
                <a:cs typeface="Times New Roman" panose="02020603050405020304" pitchFamily="18" charset="0"/>
              </a:rPr>
              <a:t>Методическое сопровождение </a:t>
            </a:r>
          </a:p>
          <a:p>
            <a:pPr marL="285750" indent="-285750" algn="just">
              <a:buClr>
                <a:schemeClr val="accent6">
                  <a:lumMod val="75000"/>
                </a:schemeClr>
              </a:buClr>
              <a:buFont typeface="Wingdings" panose="05000000000000000000" pitchFamily="2" charset="2"/>
              <a:buChar char="q"/>
            </a:pPr>
            <a:endParaRPr lang="ru-RU" sz="1400" dirty="0">
              <a:latin typeface="Times New Roman" panose="02020603050405020304" pitchFamily="18" charset="0"/>
              <a:cs typeface="Times New Roman" panose="02020603050405020304" pitchFamily="18" charset="0"/>
            </a:endParaRPr>
          </a:p>
          <a:p>
            <a:pPr marL="285750" indent="-285750" algn="just">
              <a:buClr>
                <a:schemeClr val="accent6">
                  <a:lumMod val="75000"/>
                </a:schemeClr>
              </a:buClr>
              <a:buFont typeface="Wingdings" panose="05000000000000000000" pitchFamily="2" charset="2"/>
              <a:buChar char="q"/>
            </a:pPr>
            <a:r>
              <a:rPr lang="ru-RU" sz="1400" dirty="0">
                <a:latin typeface="Times New Roman" panose="02020603050405020304" pitchFamily="18" charset="0"/>
                <a:cs typeface="Times New Roman" panose="02020603050405020304" pitchFamily="18" charset="0"/>
              </a:rPr>
              <a:t>особенности развития детей дошкольного возраста </a:t>
            </a:r>
          </a:p>
          <a:p>
            <a:pPr marL="285750" indent="-285750" algn="just">
              <a:buClr>
                <a:schemeClr val="accent6">
                  <a:lumMod val="75000"/>
                </a:schemeClr>
              </a:buClr>
              <a:buFont typeface="Wingdings" panose="05000000000000000000" pitchFamily="2" charset="2"/>
              <a:buChar char="q"/>
            </a:pPr>
            <a:r>
              <a:rPr lang="ru-RU" sz="1400" dirty="0">
                <a:latin typeface="Times New Roman" panose="02020603050405020304" pitchFamily="18" charset="0"/>
                <a:cs typeface="Times New Roman" panose="02020603050405020304" pitchFamily="18" charset="0"/>
              </a:rPr>
              <a:t> уровни развития мышления по возрастам </a:t>
            </a:r>
          </a:p>
          <a:p>
            <a:pPr marL="285750" indent="-285750" algn="just">
              <a:buClr>
                <a:schemeClr val="accent6">
                  <a:lumMod val="75000"/>
                </a:schemeClr>
              </a:buClr>
              <a:buFont typeface="Wingdings" panose="05000000000000000000" pitchFamily="2" charset="2"/>
              <a:buChar char="q"/>
            </a:pPr>
            <a:r>
              <a:rPr lang="ru-RU" sz="1400" dirty="0">
                <a:latin typeface="Times New Roman" panose="02020603050405020304" pitchFamily="18" charset="0"/>
                <a:cs typeface="Times New Roman" panose="02020603050405020304" pitchFamily="18" charset="0"/>
              </a:rPr>
              <a:t>Дивергентное мышление </a:t>
            </a:r>
          </a:p>
          <a:p>
            <a:pPr marL="285750" indent="-285750" algn="just">
              <a:buClr>
                <a:schemeClr val="accent6">
                  <a:lumMod val="75000"/>
                </a:schemeClr>
              </a:buClr>
              <a:buFont typeface="Wingdings" panose="05000000000000000000" pitchFamily="2" charset="2"/>
              <a:buChar char="q"/>
            </a:pPr>
            <a:r>
              <a:rPr lang="ru-RU" sz="1400" dirty="0">
                <a:latin typeface="Times New Roman" panose="02020603050405020304" pitchFamily="18" charset="0"/>
                <a:cs typeface="Times New Roman" panose="02020603050405020304" pitchFamily="18" charset="0"/>
              </a:rPr>
              <a:t>Материалы для изучения</a:t>
            </a:r>
            <a:endParaRPr lang="ru-RU"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 xmlns:a16="http://schemas.microsoft.com/office/drawing/2014/main" id="{B44C5716-B68F-45EB-827B-9395EA20BDB2}"/>
              </a:ext>
            </a:extLst>
          </p:cNvPr>
          <p:cNvSpPr txBox="1"/>
          <p:nvPr/>
        </p:nvSpPr>
        <p:spPr>
          <a:xfrm>
            <a:off x="3851920" y="2401103"/>
            <a:ext cx="2951196" cy="1846659"/>
          </a:xfrm>
          <a:prstGeom prst="rect">
            <a:avLst/>
          </a:prstGeom>
          <a:noFill/>
          <a:ln>
            <a:solidFill>
              <a:schemeClr val="accent4">
                <a:lumMod val="75000"/>
              </a:schemeClr>
            </a:solidFill>
          </a:ln>
        </p:spPr>
        <p:txBody>
          <a:bodyPr wrap="square" rtlCol="0">
            <a:spAutoFit/>
          </a:bodyPr>
          <a:lstStyle/>
          <a:p>
            <a:pPr algn="ctr">
              <a:buClr>
                <a:schemeClr val="accent6">
                  <a:lumMod val="75000"/>
                </a:schemeClr>
              </a:buClr>
            </a:pPr>
            <a:r>
              <a:rPr lang="ru-RU" sz="1600" i="1" u="sng" dirty="0">
                <a:latin typeface="Times New Roman" panose="02020603050405020304" pitchFamily="18" charset="0"/>
                <a:cs typeface="Times New Roman" panose="02020603050405020304" pitchFamily="18" charset="0"/>
              </a:rPr>
              <a:t>Практическая работа</a:t>
            </a:r>
          </a:p>
          <a:p>
            <a:pPr marL="285750" indent="-285750" algn="just">
              <a:buClr>
                <a:schemeClr val="accent6">
                  <a:lumMod val="75000"/>
                </a:schemeClr>
              </a:buClr>
              <a:buFont typeface="Wingdings" panose="05000000000000000000" pitchFamily="2" charset="2"/>
              <a:buChar char="q"/>
            </a:pPr>
            <a:endParaRPr lang="ru-RU" sz="1400" dirty="0">
              <a:latin typeface="Times New Roman" panose="02020603050405020304" pitchFamily="18" charset="0"/>
              <a:cs typeface="Times New Roman" panose="02020603050405020304" pitchFamily="18" charset="0"/>
            </a:endParaRPr>
          </a:p>
          <a:p>
            <a:pPr marL="285750" indent="-285750" algn="just">
              <a:buClr>
                <a:schemeClr val="accent6">
                  <a:lumMod val="75000"/>
                </a:schemeClr>
              </a:buClr>
              <a:buFont typeface="Wingdings" panose="05000000000000000000" pitchFamily="2" charset="2"/>
              <a:buChar char="q"/>
            </a:pPr>
            <a:r>
              <a:rPr lang="ru-RU" sz="1400" dirty="0">
                <a:latin typeface="Times New Roman" panose="02020603050405020304" pitchFamily="18" charset="0"/>
                <a:cs typeface="Times New Roman" panose="02020603050405020304" pitchFamily="18" charset="0"/>
              </a:rPr>
              <a:t>Задачи на развитие мышления</a:t>
            </a:r>
          </a:p>
          <a:p>
            <a:pPr marL="285750" indent="-285750" algn="just">
              <a:buClr>
                <a:schemeClr val="accent6">
                  <a:lumMod val="75000"/>
                </a:schemeClr>
              </a:buClr>
              <a:buFont typeface="Wingdings" panose="05000000000000000000" pitchFamily="2" charset="2"/>
              <a:buChar char="q"/>
            </a:pPr>
            <a:r>
              <a:rPr lang="ru-RU" sz="1400" dirty="0">
                <a:latin typeface="Times New Roman" panose="02020603050405020304" pitchFamily="18" charset="0"/>
                <a:cs typeface="Times New Roman" panose="02020603050405020304" pitchFamily="18" charset="0"/>
              </a:rPr>
              <a:t>Игры на развитие логики </a:t>
            </a:r>
          </a:p>
          <a:p>
            <a:pPr marL="285750" indent="-285750" algn="just">
              <a:buClr>
                <a:schemeClr val="accent6">
                  <a:lumMod val="75000"/>
                </a:schemeClr>
              </a:buClr>
              <a:buFont typeface="Wingdings" panose="05000000000000000000" pitchFamily="2" charset="2"/>
              <a:buChar char="q"/>
            </a:pPr>
            <a:r>
              <a:rPr lang="ru-RU" sz="1400" dirty="0">
                <a:latin typeface="Times New Roman" panose="02020603050405020304" pitchFamily="18" charset="0"/>
                <a:cs typeface="Times New Roman" panose="02020603050405020304" pitchFamily="18" charset="0"/>
              </a:rPr>
              <a:t>Задания на установление логических связей</a:t>
            </a:r>
          </a:p>
          <a:p>
            <a:pPr marL="285750" indent="-285750" algn="just">
              <a:buClr>
                <a:schemeClr val="accent6">
                  <a:lumMod val="75000"/>
                </a:schemeClr>
              </a:buClr>
              <a:buFont typeface="Wingdings" panose="05000000000000000000" pitchFamily="2" charset="2"/>
              <a:buChar char="q"/>
            </a:pPr>
            <a:r>
              <a:rPr lang="ru-RU" sz="1400" dirty="0">
                <a:latin typeface="Times New Roman" panose="02020603050405020304" pitchFamily="18" charset="0"/>
                <a:cs typeface="Times New Roman" panose="02020603050405020304" pitchFamily="18" charset="0"/>
              </a:rPr>
              <a:t>Развитие пространственного мышления и т.д.</a:t>
            </a:r>
            <a:endParaRPr lang="ru-RU"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 xmlns:a16="http://schemas.microsoft.com/office/drawing/2014/main" id="{30904DF9-A3D1-444F-876F-4020FDD48921}"/>
              </a:ext>
            </a:extLst>
          </p:cNvPr>
          <p:cNvSpPr txBox="1"/>
          <p:nvPr/>
        </p:nvSpPr>
        <p:spPr>
          <a:xfrm>
            <a:off x="7040810" y="2410283"/>
            <a:ext cx="1707654" cy="984885"/>
          </a:xfrm>
          <a:prstGeom prst="rect">
            <a:avLst/>
          </a:prstGeom>
          <a:noFill/>
          <a:ln>
            <a:solidFill>
              <a:schemeClr val="accent4">
                <a:lumMod val="75000"/>
              </a:schemeClr>
            </a:solidFill>
          </a:ln>
        </p:spPr>
        <p:txBody>
          <a:bodyPr wrap="square" rtlCol="0">
            <a:spAutoFit/>
          </a:bodyPr>
          <a:lstStyle/>
          <a:p>
            <a:pPr algn="ctr">
              <a:buClr>
                <a:schemeClr val="accent6">
                  <a:lumMod val="75000"/>
                </a:schemeClr>
              </a:buClr>
            </a:pPr>
            <a:r>
              <a:rPr lang="ru-RU" sz="1600" i="1" u="sng" dirty="0">
                <a:latin typeface="Times New Roman" panose="02020603050405020304" pitchFamily="18" charset="0"/>
                <a:cs typeface="Times New Roman" panose="02020603050405020304" pitchFamily="18" charset="0"/>
              </a:rPr>
              <a:t>Эффективность</a:t>
            </a:r>
            <a:r>
              <a:rPr lang="ru-RU" sz="1400" dirty="0">
                <a:latin typeface="Times New Roman" panose="02020603050405020304" pitchFamily="18" charset="0"/>
                <a:cs typeface="Times New Roman" panose="02020603050405020304" pitchFamily="18" charset="0"/>
              </a:rPr>
              <a:t> </a:t>
            </a:r>
          </a:p>
          <a:p>
            <a:pPr marL="285750" indent="-285750" algn="just">
              <a:buClr>
                <a:schemeClr val="accent6">
                  <a:lumMod val="75000"/>
                </a:schemeClr>
              </a:buClr>
              <a:buFont typeface="Wingdings" panose="05000000000000000000" pitchFamily="2" charset="2"/>
              <a:buChar char="q"/>
            </a:pPr>
            <a:endParaRPr lang="ru-RU" sz="1400" dirty="0">
              <a:latin typeface="Times New Roman" panose="02020603050405020304" pitchFamily="18" charset="0"/>
              <a:cs typeface="Times New Roman" panose="02020603050405020304" pitchFamily="18" charset="0"/>
            </a:endParaRPr>
          </a:p>
          <a:p>
            <a:pPr marL="285750" indent="-285750" algn="just">
              <a:buClr>
                <a:schemeClr val="accent6">
                  <a:lumMod val="75000"/>
                </a:schemeClr>
              </a:buClr>
              <a:buFont typeface="Wingdings" panose="05000000000000000000" pitchFamily="2" charset="2"/>
              <a:buChar char="q"/>
            </a:pPr>
            <a:r>
              <a:rPr lang="ru-RU" sz="1400" dirty="0">
                <a:latin typeface="Times New Roman" panose="02020603050405020304" pitchFamily="18" charset="0"/>
                <a:cs typeface="Times New Roman" panose="02020603050405020304" pitchFamily="18" charset="0"/>
              </a:rPr>
              <a:t>Реестр конкурсов</a:t>
            </a:r>
          </a:p>
        </p:txBody>
      </p:sp>
      <p:sp>
        <p:nvSpPr>
          <p:cNvPr id="18" name="TextBox 17">
            <a:extLst>
              <a:ext uri="{FF2B5EF4-FFF2-40B4-BE49-F238E27FC236}">
                <a16:creationId xmlns="" xmlns:a16="http://schemas.microsoft.com/office/drawing/2014/main" id="{68A9318B-202C-48A2-87A5-A2599A768693}"/>
              </a:ext>
            </a:extLst>
          </p:cNvPr>
          <p:cNvSpPr txBox="1"/>
          <p:nvPr/>
        </p:nvSpPr>
        <p:spPr>
          <a:xfrm>
            <a:off x="3235266" y="5157192"/>
            <a:ext cx="2951196" cy="984885"/>
          </a:xfrm>
          <a:prstGeom prst="rect">
            <a:avLst/>
          </a:prstGeom>
          <a:noFill/>
          <a:ln>
            <a:solidFill>
              <a:schemeClr val="accent4">
                <a:lumMod val="75000"/>
              </a:schemeClr>
            </a:solidFill>
          </a:ln>
        </p:spPr>
        <p:txBody>
          <a:bodyPr wrap="square" rtlCol="0">
            <a:spAutoFit/>
          </a:bodyPr>
          <a:lstStyle/>
          <a:p>
            <a:pPr algn="ctr">
              <a:buClr>
                <a:schemeClr val="accent6">
                  <a:lumMod val="75000"/>
                </a:schemeClr>
              </a:buClr>
            </a:pPr>
            <a:r>
              <a:rPr lang="ru-RU" sz="1600" i="1" u="sng" dirty="0">
                <a:latin typeface="Times New Roman" panose="02020603050405020304" pitchFamily="18" charset="0"/>
                <a:cs typeface="Times New Roman" panose="02020603050405020304" pitchFamily="18" charset="0"/>
              </a:rPr>
              <a:t>Методическое сопровождение </a:t>
            </a:r>
          </a:p>
          <a:p>
            <a:pPr marL="285750" indent="-285750" algn="just">
              <a:buClr>
                <a:schemeClr val="accent6">
                  <a:lumMod val="75000"/>
                </a:schemeClr>
              </a:buClr>
              <a:buFont typeface="Wingdings" panose="05000000000000000000" pitchFamily="2" charset="2"/>
              <a:buChar char="q"/>
            </a:pPr>
            <a:endParaRPr lang="ru-RU" sz="1400" dirty="0">
              <a:latin typeface="Times New Roman" panose="02020603050405020304" pitchFamily="18" charset="0"/>
              <a:cs typeface="Times New Roman" panose="02020603050405020304" pitchFamily="18" charset="0"/>
            </a:endParaRPr>
          </a:p>
          <a:p>
            <a:pPr marL="285750" indent="-285750" algn="just">
              <a:buClr>
                <a:schemeClr val="accent6">
                  <a:lumMod val="75000"/>
                </a:schemeClr>
              </a:buClr>
              <a:buFont typeface="Wingdings" panose="05000000000000000000" pitchFamily="2" charset="2"/>
              <a:buChar char="q"/>
            </a:pPr>
            <a:r>
              <a:rPr lang="ru-RU" sz="1400" dirty="0">
                <a:latin typeface="Times New Roman" panose="02020603050405020304" pitchFamily="18" charset="0"/>
                <a:cs typeface="Times New Roman" panose="02020603050405020304" pitchFamily="18" charset="0"/>
              </a:rPr>
              <a:t>Анализы опросов, тестирований, конкурсов.</a:t>
            </a:r>
          </a:p>
        </p:txBody>
      </p:sp>
      <p:pic>
        <p:nvPicPr>
          <p:cNvPr id="3" name="Рисунок 2">
            <a:extLst>
              <a:ext uri="{FF2B5EF4-FFF2-40B4-BE49-F238E27FC236}">
                <a16:creationId xmlns="" xmlns:a16="http://schemas.microsoft.com/office/drawing/2014/main" id="{A708BCC5-D531-4B21-9E33-91458DE32A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4801004" y="1579440"/>
            <a:ext cx="769440" cy="769440"/>
          </a:xfrm>
          <a:prstGeom prst="rect">
            <a:avLst/>
          </a:prstGeom>
        </p:spPr>
      </p:pic>
      <p:pic>
        <p:nvPicPr>
          <p:cNvPr id="5" name="Рисунок 4">
            <a:extLst>
              <a:ext uri="{FF2B5EF4-FFF2-40B4-BE49-F238E27FC236}">
                <a16:creationId xmlns="" xmlns:a16="http://schemas.microsoft.com/office/drawing/2014/main" id="{1FA7F7E9-8988-4725-8063-94AE0662E8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194526" y="1502365"/>
            <a:ext cx="761778" cy="761778"/>
          </a:xfrm>
          <a:prstGeom prst="rect">
            <a:avLst/>
          </a:prstGeom>
        </p:spPr>
      </p:pic>
      <p:pic>
        <p:nvPicPr>
          <p:cNvPr id="9" name="Рисунок 8">
            <a:extLst>
              <a:ext uri="{FF2B5EF4-FFF2-40B4-BE49-F238E27FC236}">
                <a16:creationId xmlns="" xmlns:a16="http://schemas.microsoft.com/office/drawing/2014/main" id="{1E3615E5-8C8B-4081-9FE9-54EF27BF9F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4493561" y="4461331"/>
            <a:ext cx="679591" cy="679591"/>
          </a:xfrm>
          <a:prstGeom prst="rect">
            <a:avLst/>
          </a:prstGeom>
        </p:spPr>
      </p:pic>
      <p:pic>
        <p:nvPicPr>
          <p:cNvPr id="14" name="Рисунок 13">
            <a:extLst>
              <a:ext uri="{FF2B5EF4-FFF2-40B4-BE49-F238E27FC236}">
                <a16:creationId xmlns="" xmlns:a16="http://schemas.microsoft.com/office/drawing/2014/main" id="{1E3615E5-8C8B-4081-9FE9-54EF27BF9F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5949592">
            <a:off x="7554842" y="1624364"/>
            <a:ext cx="679591" cy="679591"/>
          </a:xfrm>
          <a:prstGeom prst="rect">
            <a:avLst/>
          </a:prstGeom>
        </p:spPr>
      </p:pic>
    </p:spTree>
    <p:extLst>
      <p:ext uri="{BB962C8B-B14F-4D97-AF65-F5344CB8AC3E}">
        <p14:creationId xmlns:p14="http://schemas.microsoft.com/office/powerpoint/2010/main" val="684193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txBox="1">
            <a:spLocks/>
          </p:cNvSpPr>
          <p:nvPr/>
        </p:nvSpPr>
        <p:spPr>
          <a:xfrm>
            <a:off x="-396552" y="273030"/>
            <a:ext cx="8964488" cy="1412776"/>
          </a:xfrm>
          <a:prstGeom prst="rect">
            <a:avLst/>
          </a:prstGeom>
        </p:spPr>
        <p:txBody>
          <a:bodyPr anchor="ctr"/>
          <a:lstStyle>
            <a:lvl1pPr algn="l" defTabSz="1007943" rtl="0" eaLnBrk="1" latinLnBrk="0" hangingPunct="1">
              <a:lnSpc>
                <a:spcPct val="90000"/>
              </a:lnSpc>
              <a:spcBef>
                <a:spcPct val="0"/>
              </a:spcBef>
              <a:buNone/>
              <a:defRPr sz="2800" kern="1200">
                <a:solidFill>
                  <a:schemeClr val="tx1"/>
                </a:solidFill>
                <a:latin typeface="+mj-lt"/>
                <a:ea typeface="+mj-ea"/>
                <a:cs typeface="+mj-cs"/>
              </a:defRPr>
            </a:lvl1pPr>
          </a:lstStyle>
          <a:p>
            <a:pPr marL="0" marR="0" lvl="0" indent="0" defTabSz="1007943" rtl="0" eaLnBrk="1" fontAlgn="auto" latinLnBrk="0" hangingPunct="1">
              <a:lnSpc>
                <a:spcPct val="90000"/>
              </a:lnSpc>
              <a:spcBef>
                <a:spcPct val="0"/>
              </a:spcBef>
              <a:spcAft>
                <a:spcPts val="0"/>
              </a:spcAft>
              <a:buClrTx/>
              <a:buSzTx/>
              <a:buFontTx/>
              <a:buNone/>
              <a:tabLst/>
              <a:defRPr/>
            </a:pPr>
            <a:endParaRPr kumimoji="0" lang="ru-RU" sz="2000" b="0" i="0" u="none" strike="noStrike" kern="1200" cap="none" spc="0" normalizeH="0" baseline="0" noProof="0" dirty="0">
              <a:ln>
                <a:noFill/>
              </a:ln>
              <a:solidFill>
                <a:srgbClr val="921A1D"/>
              </a:solidFill>
              <a:effectLst/>
              <a:uLnTx/>
              <a:uFillTx/>
              <a:latin typeface="Times New Roman" pitchFamily="18" charset="0"/>
              <a:cs typeface="Times New Roman" pitchFamily="18" charset="0"/>
            </a:endParaRPr>
          </a:p>
        </p:txBody>
      </p:sp>
      <p:sp>
        <p:nvSpPr>
          <p:cNvPr id="2" name="Прямоугольник 1">
            <a:extLst>
              <a:ext uri="{FF2B5EF4-FFF2-40B4-BE49-F238E27FC236}">
                <a16:creationId xmlns="" xmlns:a16="http://schemas.microsoft.com/office/drawing/2014/main" id="{07A22293-EBB5-43B6-83D3-C73B31A20FE5}"/>
              </a:ext>
            </a:extLst>
          </p:cNvPr>
          <p:cNvSpPr/>
          <p:nvPr/>
        </p:nvSpPr>
        <p:spPr>
          <a:xfrm>
            <a:off x="860332" y="1196752"/>
            <a:ext cx="6970030" cy="5447645"/>
          </a:xfrm>
          <a:prstGeom prst="rect">
            <a:avLst/>
          </a:prstGeom>
        </p:spPr>
        <p:txBody>
          <a:bodyPr wrap="square">
            <a:spAutoFit/>
          </a:bodyPr>
          <a:lstStyle/>
          <a:p>
            <a:pPr algn="ctr"/>
            <a:r>
              <a:rPr lang="ru-RU" sz="2400" dirty="0">
                <a:latin typeface="Segoe Print" panose="02000600000000000000" pitchFamily="2" charset="0"/>
              </a:rPr>
              <a:t>Результаты проекта</a:t>
            </a:r>
          </a:p>
          <a:p>
            <a:endParaRPr lang="ru-RU" dirty="0">
              <a:latin typeface="+mn-lt"/>
            </a:endParaRPr>
          </a:p>
          <a:p>
            <a:endParaRPr lang="ru-RU" dirty="0">
              <a:latin typeface="+mn-lt"/>
            </a:endParaRPr>
          </a:p>
          <a:p>
            <a:pPr marL="285750" indent="-285750" algn="just">
              <a:buFont typeface="Arial" pitchFamily="34" charset="0"/>
              <a:buChar char="•"/>
            </a:pPr>
            <a:r>
              <a:rPr lang="ru-RU" dirty="0">
                <a:latin typeface="Times New Roman" panose="02020603050405020304" pitchFamily="18" charset="0"/>
                <a:cs typeface="Times New Roman" panose="02020603050405020304" pitchFamily="18" charset="0"/>
              </a:rPr>
              <a:t>Разработаны методические рекомендации по применению дивергентного метода для развития разных видов </a:t>
            </a:r>
            <a:r>
              <a:rPr lang="ru-RU" dirty="0" smtClean="0">
                <a:latin typeface="Times New Roman" panose="02020603050405020304" pitchFamily="18" charset="0"/>
                <a:cs typeface="Times New Roman" panose="02020603050405020304" pitchFamily="18" charset="0"/>
              </a:rPr>
              <a:t>мышления в многофункциональных зонах ДОУ. </a:t>
            </a:r>
            <a:r>
              <a:rPr lang="ru-RU" dirty="0">
                <a:latin typeface="Times New Roman" panose="02020603050405020304" pitchFamily="18" charset="0"/>
                <a:cs typeface="Times New Roman" panose="02020603050405020304" pitchFamily="18" charset="0"/>
              </a:rPr>
              <a:t>До 20.05.2019г.</a:t>
            </a:r>
          </a:p>
          <a:p>
            <a:pPr marL="285750" indent="-285750" algn="just">
              <a:buFont typeface="Arial" pitchFamily="34" charset="0"/>
              <a:buChar char="•"/>
            </a:pPr>
            <a:r>
              <a:rPr lang="ru-RU" dirty="0">
                <a:latin typeface="Times New Roman" panose="02020603050405020304" pitchFamily="18" charset="0"/>
                <a:cs typeface="Times New Roman" panose="02020603050405020304" pitchFamily="18" charset="0"/>
              </a:rPr>
              <a:t>Разработана и утверждена рабочая программа Дополнительного образования по развитию мышления на основе дивергентного подхода. До 20.05.2019г.</a:t>
            </a:r>
          </a:p>
          <a:p>
            <a:pPr marL="285750" indent="-285750" algn="just">
              <a:buFont typeface="Arial" pitchFamily="34" charset="0"/>
              <a:buChar char="•"/>
            </a:pPr>
            <a:r>
              <a:rPr lang="ru-RU" dirty="0">
                <a:latin typeface="Times New Roman" panose="02020603050405020304" pitchFamily="18" charset="0"/>
                <a:cs typeface="Times New Roman" panose="02020603050405020304" pitchFamily="18" charset="0"/>
              </a:rPr>
              <a:t>Создана Онлайн-платформы для обратной связи с родителями, выполнения заданий, упражнений, игр. До 01.09.2019г</a:t>
            </a:r>
          </a:p>
          <a:p>
            <a:pPr marL="285750" indent="-285750" algn="just">
              <a:buFont typeface="Arial" pitchFamily="34" charset="0"/>
              <a:buChar char="•"/>
            </a:pPr>
            <a:r>
              <a:rPr lang="ru-RU" dirty="0">
                <a:latin typeface="Times New Roman" panose="02020603050405020304" pitchFamily="18" charset="0"/>
                <a:cs typeface="Times New Roman" panose="02020603050405020304" pitchFamily="18" charset="0"/>
              </a:rPr>
              <a:t>Разработан реестр конкурсов муниципального уровня, для демонстрации и обмена опытом между ДОУ </a:t>
            </a:r>
            <a:r>
              <a:rPr lang="ru-RU" dirty="0" smtClean="0">
                <a:latin typeface="Times New Roman" panose="02020603050405020304" pitchFamily="18" charset="0"/>
                <a:cs typeface="Times New Roman" panose="02020603050405020304" pitchFamily="18" charset="0"/>
              </a:rPr>
              <a:t>района. До 01.09.2019г</a:t>
            </a:r>
            <a:r>
              <a:rPr lang="ru-RU" dirty="0">
                <a:latin typeface="Times New Roman" panose="02020603050405020304" pitchFamily="18" charset="0"/>
                <a:cs typeface="Times New Roman" panose="02020603050405020304" pitchFamily="18" charset="0"/>
              </a:rPr>
              <a:t>.</a:t>
            </a:r>
          </a:p>
          <a:p>
            <a:pPr algn="just"/>
            <a:endParaRPr lang="ru-RU" b="1" dirty="0">
              <a:latin typeface="Times New Roman" panose="02020603050405020304" pitchFamily="18" charset="0"/>
              <a:cs typeface="Times New Roman" panose="02020603050405020304" pitchFamily="18" charset="0"/>
            </a:endParaRPr>
          </a:p>
          <a:p>
            <a:pPr algn="ctr"/>
            <a:endParaRPr lang="ru-RU" sz="2400" b="1" dirty="0">
              <a:latin typeface="Segoe Print" panose="02000600000000000000" pitchFamily="2" charset="0"/>
            </a:endParaRPr>
          </a:p>
          <a:p>
            <a:pPr algn="ctr"/>
            <a:endParaRPr lang="ru-RU" sz="2400" b="1" dirty="0">
              <a:latin typeface="Segoe Print" panose="02000600000000000000" pitchFamily="2" charset="0"/>
            </a:endParaRPr>
          </a:p>
          <a:p>
            <a:pPr algn="ctr"/>
            <a:endParaRPr lang="ru-RU" sz="2400" b="1" dirty="0">
              <a:latin typeface="Segoe Print" panose="02000600000000000000" pitchFamily="2" charset="0"/>
            </a:endParaRPr>
          </a:p>
        </p:txBody>
      </p:sp>
      <p:pic>
        <p:nvPicPr>
          <p:cNvPr id="8" name="Picture 3" descr="C:\Users\школа 84\Desktop\для презентации\decisions2.jpg"/>
          <p:cNvPicPr>
            <a:picLocks noChangeAspect="1" noChangeArrowheads="1"/>
          </p:cNvPicPr>
          <p:nvPr/>
        </p:nvPicPr>
        <p:blipFill>
          <a:blip r:embed="rId3" cstate="print"/>
          <a:srcRect/>
          <a:stretch>
            <a:fillRect/>
          </a:stretch>
        </p:blipFill>
        <p:spPr bwMode="auto">
          <a:xfrm>
            <a:off x="2448848" y="4922224"/>
            <a:ext cx="4074903" cy="1620000"/>
          </a:xfrm>
          <a:prstGeom prst="ellipse">
            <a:avLst/>
          </a:prstGeom>
          <a:ln>
            <a:noFill/>
          </a:ln>
          <a:effectLst>
            <a:softEdge rad="112500"/>
          </a:effectLst>
        </p:spPr>
      </p:pic>
      <p:pic>
        <p:nvPicPr>
          <p:cNvPr id="9" name="Picture 2" descr="C:\Users\школа 84\Desktop\для презентации\imgpreview (1).jpg"/>
          <p:cNvPicPr>
            <a:picLocks noChangeAspect="1" noChangeArrowheads="1"/>
          </p:cNvPicPr>
          <p:nvPr/>
        </p:nvPicPr>
        <p:blipFill>
          <a:blip r:embed="rId4" cstate="print"/>
          <a:srcRect/>
          <a:stretch>
            <a:fillRect/>
          </a:stretch>
        </p:blipFill>
        <p:spPr bwMode="auto">
          <a:xfrm>
            <a:off x="5273" y="4716405"/>
            <a:ext cx="1512168" cy="2016224"/>
          </a:xfrm>
          <a:prstGeom prst="ellipse">
            <a:avLst/>
          </a:prstGeom>
          <a:ln>
            <a:noFill/>
          </a:ln>
          <a:effectLst>
            <a:softEdge rad="112500"/>
          </a:effectLst>
        </p:spPr>
      </p:pic>
      <p:pic>
        <p:nvPicPr>
          <p:cNvPr id="10" name="Picture 3" descr="C:\Users\школа 84\Desktop\для презентации\4f781966952f7.jpg"/>
          <p:cNvPicPr>
            <a:picLocks noChangeAspect="1" noChangeArrowheads="1"/>
          </p:cNvPicPr>
          <p:nvPr/>
        </p:nvPicPr>
        <p:blipFill>
          <a:blip r:embed="rId5" cstate="print"/>
          <a:srcRect/>
          <a:stretch>
            <a:fillRect/>
          </a:stretch>
        </p:blipFill>
        <p:spPr bwMode="auto">
          <a:xfrm>
            <a:off x="6835950" y="413406"/>
            <a:ext cx="2268252" cy="1410990"/>
          </a:xfrm>
          <a:prstGeom prst="ellipse">
            <a:avLst/>
          </a:prstGeom>
          <a:ln>
            <a:noFill/>
          </a:ln>
          <a:effectLst>
            <a:softEdge rad="112500"/>
          </a:effectLst>
        </p:spPr>
      </p:pic>
      <p:pic>
        <p:nvPicPr>
          <p:cNvPr id="11" name="Picture 2" descr="C:\Users\школа 84\Desktop\для презентации\510b0b2deb921b0f5b5ed04242a76f87_39931403543613149.jpg"/>
          <p:cNvPicPr>
            <a:picLocks noChangeAspect="1" noChangeArrowheads="1"/>
          </p:cNvPicPr>
          <p:nvPr/>
        </p:nvPicPr>
        <p:blipFill>
          <a:blip r:embed="rId6" cstate="print"/>
          <a:srcRect/>
          <a:stretch>
            <a:fillRect/>
          </a:stretch>
        </p:blipFill>
        <p:spPr bwMode="auto">
          <a:xfrm>
            <a:off x="864315" y="339845"/>
            <a:ext cx="988933" cy="1623140"/>
          </a:xfrm>
          <a:prstGeom prst="ellipse">
            <a:avLst/>
          </a:prstGeom>
          <a:ln>
            <a:noFill/>
          </a:ln>
          <a:effectLst>
            <a:softEdge rad="112500"/>
          </a:effectLst>
        </p:spPr>
      </p:pic>
      <p:pic>
        <p:nvPicPr>
          <p:cNvPr id="12" name="Picture 2" descr="C:\Users\школа 84\Desktop\для презентации\9QqhnBm.jpg"/>
          <p:cNvPicPr>
            <a:picLocks noChangeAspect="1" noChangeArrowheads="1"/>
          </p:cNvPicPr>
          <p:nvPr/>
        </p:nvPicPr>
        <p:blipFill>
          <a:blip r:embed="rId7" cstate="print"/>
          <a:srcRect/>
          <a:stretch>
            <a:fillRect/>
          </a:stretch>
        </p:blipFill>
        <p:spPr bwMode="auto">
          <a:xfrm>
            <a:off x="7454412" y="4907721"/>
            <a:ext cx="1689588" cy="1925693"/>
          </a:xfrm>
          <a:prstGeom prst="ellipse">
            <a:avLst/>
          </a:prstGeom>
          <a:ln>
            <a:noFill/>
          </a:ln>
          <a:effectLst>
            <a:softEdge rad="112500"/>
          </a:effectLst>
        </p:spPr>
      </p:pic>
    </p:spTree>
    <p:extLst>
      <p:ext uri="{BB962C8B-B14F-4D97-AF65-F5344CB8AC3E}">
        <p14:creationId xmlns:p14="http://schemas.microsoft.com/office/powerpoint/2010/main" val="3750946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881063" y="105454"/>
            <a:ext cx="7363345" cy="920749"/>
          </a:xfrm>
          <a:prstGeom prst="rect">
            <a:avLst/>
          </a:prstGeom>
        </p:spPr>
        <p:txBody>
          <a:bodyPr anchor="b"/>
          <a:lstStyle>
            <a:lvl1pPr algn="l" defTabSz="1007943" rtl="0" eaLnBrk="1" latinLnBrk="0" hangingPunct="1">
              <a:lnSpc>
                <a:spcPct val="90000"/>
              </a:lnSpc>
              <a:spcBef>
                <a:spcPct val="0"/>
              </a:spcBef>
              <a:buNone/>
              <a:defRPr sz="2800" kern="1200">
                <a:solidFill>
                  <a:schemeClr val="tx1"/>
                </a:solidFill>
                <a:latin typeface="+mj-lt"/>
                <a:ea typeface="+mj-ea"/>
                <a:cs typeface="+mj-cs"/>
              </a:defRPr>
            </a:lvl1pPr>
          </a:lstStyle>
          <a:p>
            <a:pPr marL="0" marR="0" lvl="0" indent="0" algn="ctr" defTabSz="1007943" rtl="0" eaLnBrk="1" fontAlgn="auto" latinLnBrk="0" hangingPunct="1">
              <a:lnSpc>
                <a:spcPct val="90000"/>
              </a:lnSpc>
              <a:spcBef>
                <a:spcPct val="0"/>
              </a:spcBef>
              <a:spcAft>
                <a:spcPts val="0"/>
              </a:spcAft>
              <a:buClrTx/>
              <a:buSzTx/>
              <a:buFontTx/>
              <a:buNone/>
              <a:tabLst/>
              <a:defRPr/>
            </a:pPr>
            <a:r>
              <a:rPr kumimoji="0" lang="ru-RU" sz="2800" b="1" i="0" u="none" strike="noStrike" kern="1200" cap="none" spc="0" normalizeH="0" baseline="0" noProof="0" dirty="0">
                <a:ln>
                  <a:noFill/>
                </a:ln>
                <a:effectLst/>
                <a:uLnTx/>
                <a:uFillTx/>
                <a:latin typeface="Segoe Print" panose="02000600000000000000" pitchFamily="2" charset="0"/>
                <a:cs typeface="Times New Roman" pitchFamily="18" charset="0"/>
              </a:rPr>
              <a:t>Реестр заинтересованных сторон</a:t>
            </a:r>
          </a:p>
        </p:txBody>
      </p:sp>
      <p:graphicFrame>
        <p:nvGraphicFramePr>
          <p:cNvPr id="8" name="Таблица 7"/>
          <p:cNvGraphicFramePr>
            <a:graphicFrameLocks noGrp="1"/>
          </p:cNvGraphicFramePr>
          <p:nvPr>
            <p:extLst>
              <p:ext uri="{D42A27DB-BD31-4B8C-83A1-F6EECF244321}">
                <p14:modId xmlns:p14="http://schemas.microsoft.com/office/powerpoint/2010/main" val="3561843845"/>
              </p:ext>
            </p:extLst>
          </p:nvPr>
        </p:nvGraphicFramePr>
        <p:xfrm>
          <a:off x="1043608" y="1026203"/>
          <a:ext cx="7344816" cy="4847812"/>
        </p:xfrm>
        <a:graphic>
          <a:graphicData uri="http://schemas.openxmlformats.org/drawingml/2006/table">
            <a:tbl>
              <a:tblPr firstRow="1" bandRow="1">
                <a:tableStyleId>{2D5ABB26-0587-4C30-8999-92F81FD0307C}</a:tableStyleId>
              </a:tblPr>
              <a:tblGrid>
                <a:gridCol w="426481">
                  <a:extLst>
                    <a:ext uri="{9D8B030D-6E8A-4147-A177-3AD203B41FA5}">
                      <a16:colId xmlns="" xmlns:a16="http://schemas.microsoft.com/office/drawing/2014/main" val="20000"/>
                    </a:ext>
                  </a:extLst>
                </a:gridCol>
                <a:gridCol w="2221802">
                  <a:extLst>
                    <a:ext uri="{9D8B030D-6E8A-4147-A177-3AD203B41FA5}">
                      <a16:colId xmlns="" xmlns:a16="http://schemas.microsoft.com/office/drawing/2014/main" val="20001"/>
                    </a:ext>
                  </a:extLst>
                </a:gridCol>
                <a:gridCol w="2027144">
                  <a:extLst>
                    <a:ext uri="{9D8B030D-6E8A-4147-A177-3AD203B41FA5}">
                      <a16:colId xmlns="" xmlns:a16="http://schemas.microsoft.com/office/drawing/2014/main" val="20002"/>
                    </a:ext>
                  </a:extLst>
                </a:gridCol>
                <a:gridCol w="2669389">
                  <a:extLst>
                    <a:ext uri="{9D8B030D-6E8A-4147-A177-3AD203B41FA5}">
                      <a16:colId xmlns="" xmlns:a16="http://schemas.microsoft.com/office/drawing/2014/main" val="20003"/>
                    </a:ext>
                  </a:extLst>
                </a:gridCol>
              </a:tblGrid>
              <a:tr h="770086">
                <a:tc>
                  <a:txBody>
                    <a:bodyPr/>
                    <a:lstStyle>
                      <a:lvl1pPr marL="0" algn="l" defTabSz="685800" rtl="0" eaLnBrk="1" latinLnBrk="0" hangingPunct="1">
                        <a:defRPr sz="1350" b="1" kern="1200">
                          <a:solidFill>
                            <a:schemeClr val="lt1"/>
                          </a:solidFill>
                          <a:latin typeface="Calibri Light"/>
                        </a:defRPr>
                      </a:lvl1pPr>
                      <a:lvl2pPr marL="342900" algn="l" defTabSz="685800" rtl="0" eaLnBrk="1" latinLnBrk="0" hangingPunct="1">
                        <a:defRPr sz="1350" b="1" kern="1200">
                          <a:solidFill>
                            <a:schemeClr val="lt1"/>
                          </a:solidFill>
                          <a:latin typeface="Calibri Light"/>
                        </a:defRPr>
                      </a:lvl2pPr>
                      <a:lvl3pPr marL="685800" algn="l" defTabSz="685800" rtl="0" eaLnBrk="1" latinLnBrk="0" hangingPunct="1">
                        <a:defRPr sz="1350" b="1" kern="1200">
                          <a:solidFill>
                            <a:schemeClr val="lt1"/>
                          </a:solidFill>
                          <a:latin typeface="Calibri Light"/>
                        </a:defRPr>
                      </a:lvl3pPr>
                      <a:lvl4pPr marL="1028700" algn="l" defTabSz="685800" rtl="0" eaLnBrk="1" latinLnBrk="0" hangingPunct="1">
                        <a:defRPr sz="1350" b="1" kern="1200">
                          <a:solidFill>
                            <a:schemeClr val="lt1"/>
                          </a:solidFill>
                          <a:latin typeface="Calibri Light"/>
                        </a:defRPr>
                      </a:lvl4pPr>
                      <a:lvl5pPr marL="1371600" algn="l" defTabSz="685800" rtl="0" eaLnBrk="1" latinLnBrk="0" hangingPunct="1">
                        <a:defRPr sz="1350" b="1" kern="1200">
                          <a:solidFill>
                            <a:schemeClr val="lt1"/>
                          </a:solidFill>
                          <a:latin typeface="Calibri Light"/>
                        </a:defRPr>
                      </a:lvl5pPr>
                      <a:lvl6pPr marL="1714500" algn="l" defTabSz="685800" rtl="0" eaLnBrk="1" latinLnBrk="0" hangingPunct="1">
                        <a:defRPr sz="1350" b="1" kern="1200">
                          <a:solidFill>
                            <a:schemeClr val="lt1"/>
                          </a:solidFill>
                          <a:latin typeface="Calibri Light"/>
                        </a:defRPr>
                      </a:lvl6pPr>
                      <a:lvl7pPr marL="2057400" algn="l" defTabSz="685800" rtl="0" eaLnBrk="1" latinLnBrk="0" hangingPunct="1">
                        <a:defRPr sz="1350" b="1" kern="1200">
                          <a:solidFill>
                            <a:schemeClr val="lt1"/>
                          </a:solidFill>
                          <a:latin typeface="Calibri Light"/>
                        </a:defRPr>
                      </a:lvl7pPr>
                      <a:lvl8pPr marL="2400300" algn="l" defTabSz="685800" rtl="0" eaLnBrk="1" latinLnBrk="0" hangingPunct="1">
                        <a:defRPr sz="1350" b="1" kern="1200">
                          <a:solidFill>
                            <a:schemeClr val="lt1"/>
                          </a:solidFill>
                          <a:latin typeface="Calibri Light"/>
                        </a:defRPr>
                      </a:lvl8pPr>
                      <a:lvl9pPr marL="2743200" algn="l" defTabSz="685800" rtl="0" eaLnBrk="1" latinLnBrk="0" hangingPunct="1">
                        <a:defRPr sz="1350" b="1" kern="1200">
                          <a:solidFill>
                            <a:schemeClr val="lt1"/>
                          </a:solidFill>
                          <a:latin typeface="Calibri Light"/>
                        </a:defRPr>
                      </a:lvl9pPr>
                    </a:lstStyle>
                    <a:p>
                      <a:pPr algn="ctr"/>
                      <a:r>
                        <a:rPr lang="ru-RU" sz="1400" u="none" strike="noStrike" kern="1200" baseline="0" dirty="0">
                          <a:solidFill>
                            <a:schemeClr val="tx1"/>
                          </a:solidFill>
                          <a:latin typeface="Times New Roman" panose="02020603050405020304" pitchFamily="18" charset="0"/>
                          <a:cs typeface="Times New Roman" panose="02020603050405020304" pitchFamily="18" charset="0"/>
                        </a:rPr>
                        <a:t>№</a:t>
                      </a:r>
                    </a:p>
                    <a:p>
                      <a:pPr algn="ctr"/>
                      <a:r>
                        <a:rPr lang="ru-RU" sz="1400" u="none" strike="noStrike" kern="1200" baseline="0" dirty="0">
                          <a:solidFill>
                            <a:schemeClr val="tx1"/>
                          </a:solidFill>
                          <a:latin typeface="Times New Roman" panose="02020603050405020304" pitchFamily="18" charset="0"/>
                          <a:cs typeface="Times New Roman" panose="02020603050405020304" pitchFamily="18" charset="0"/>
                        </a:rPr>
                        <a:t>п/п</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E6CC"/>
                    </a:solidFill>
                  </a:tcPr>
                </a:tc>
                <a:tc>
                  <a:txBody>
                    <a:bodyPr/>
                    <a:lstStyle>
                      <a:lvl1pPr marL="0" algn="l" defTabSz="685800" rtl="0" eaLnBrk="1" latinLnBrk="0" hangingPunct="1">
                        <a:defRPr sz="1350" b="1" kern="1200">
                          <a:solidFill>
                            <a:schemeClr val="lt1"/>
                          </a:solidFill>
                          <a:latin typeface="Calibri Light"/>
                        </a:defRPr>
                      </a:lvl1pPr>
                      <a:lvl2pPr marL="342900" algn="l" defTabSz="685800" rtl="0" eaLnBrk="1" latinLnBrk="0" hangingPunct="1">
                        <a:defRPr sz="1350" b="1" kern="1200">
                          <a:solidFill>
                            <a:schemeClr val="lt1"/>
                          </a:solidFill>
                          <a:latin typeface="Calibri Light"/>
                        </a:defRPr>
                      </a:lvl2pPr>
                      <a:lvl3pPr marL="685800" algn="l" defTabSz="685800" rtl="0" eaLnBrk="1" latinLnBrk="0" hangingPunct="1">
                        <a:defRPr sz="1350" b="1" kern="1200">
                          <a:solidFill>
                            <a:schemeClr val="lt1"/>
                          </a:solidFill>
                          <a:latin typeface="Calibri Light"/>
                        </a:defRPr>
                      </a:lvl3pPr>
                      <a:lvl4pPr marL="1028700" algn="l" defTabSz="685800" rtl="0" eaLnBrk="1" latinLnBrk="0" hangingPunct="1">
                        <a:defRPr sz="1350" b="1" kern="1200">
                          <a:solidFill>
                            <a:schemeClr val="lt1"/>
                          </a:solidFill>
                          <a:latin typeface="Calibri Light"/>
                        </a:defRPr>
                      </a:lvl4pPr>
                      <a:lvl5pPr marL="1371600" algn="l" defTabSz="685800" rtl="0" eaLnBrk="1" latinLnBrk="0" hangingPunct="1">
                        <a:defRPr sz="1350" b="1" kern="1200">
                          <a:solidFill>
                            <a:schemeClr val="lt1"/>
                          </a:solidFill>
                          <a:latin typeface="Calibri Light"/>
                        </a:defRPr>
                      </a:lvl5pPr>
                      <a:lvl6pPr marL="1714500" algn="l" defTabSz="685800" rtl="0" eaLnBrk="1" latinLnBrk="0" hangingPunct="1">
                        <a:defRPr sz="1350" b="1" kern="1200">
                          <a:solidFill>
                            <a:schemeClr val="lt1"/>
                          </a:solidFill>
                          <a:latin typeface="Calibri Light"/>
                        </a:defRPr>
                      </a:lvl6pPr>
                      <a:lvl7pPr marL="2057400" algn="l" defTabSz="685800" rtl="0" eaLnBrk="1" latinLnBrk="0" hangingPunct="1">
                        <a:defRPr sz="1350" b="1" kern="1200">
                          <a:solidFill>
                            <a:schemeClr val="lt1"/>
                          </a:solidFill>
                          <a:latin typeface="Calibri Light"/>
                        </a:defRPr>
                      </a:lvl7pPr>
                      <a:lvl8pPr marL="2400300" algn="l" defTabSz="685800" rtl="0" eaLnBrk="1" latinLnBrk="0" hangingPunct="1">
                        <a:defRPr sz="1350" b="1" kern="1200">
                          <a:solidFill>
                            <a:schemeClr val="lt1"/>
                          </a:solidFill>
                          <a:latin typeface="Calibri Light"/>
                        </a:defRPr>
                      </a:lvl8pPr>
                      <a:lvl9pPr marL="2743200" algn="l" defTabSz="685800" rtl="0" eaLnBrk="1" latinLnBrk="0" hangingPunct="1">
                        <a:defRPr sz="1350" b="1" kern="1200">
                          <a:solidFill>
                            <a:schemeClr val="lt1"/>
                          </a:solidFill>
                          <a:latin typeface="Calibri Light"/>
                        </a:defRPr>
                      </a:lvl9pPr>
                    </a:lstStyle>
                    <a:p>
                      <a:pPr algn="ctr"/>
                      <a:r>
                        <a:rPr lang="ru-RU" sz="1400" u="none" strike="noStrike" kern="1200" baseline="0" dirty="0">
                          <a:solidFill>
                            <a:schemeClr val="tx1"/>
                          </a:solidFill>
                          <a:latin typeface="Times New Roman" panose="02020603050405020304" pitchFamily="18" charset="0"/>
                          <a:cs typeface="Times New Roman" panose="02020603050405020304" pitchFamily="18" charset="0"/>
                        </a:rPr>
                        <a:t>Орган или организация</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E6CC"/>
                    </a:solidFill>
                  </a:tcPr>
                </a:tc>
                <a:tc>
                  <a:txBody>
                    <a:bodyPr/>
                    <a:lstStyle>
                      <a:lvl1pPr marL="0" algn="l" defTabSz="685800" rtl="0" eaLnBrk="1" latinLnBrk="0" hangingPunct="1">
                        <a:defRPr sz="1350" b="1" kern="1200">
                          <a:solidFill>
                            <a:schemeClr val="lt1"/>
                          </a:solidFill>
                          <a:latin typeface="Calibri Light"/>
                        </a:defRPr>
                      </a:lvl1pPr>
                      <a:lvl2pPr marL="342900" algn="l" defTabSz="685800" rtl="0" eaLnBrk="1" latinLnBrk="0" hangingPunct="1">
                        <a:defRPr sz="1350" b="1" kern="1200">
                          <a:solidFill>
                            <a:schemeClr val="lt1"/>
                          </a:solidFill>
                          <a:latin typeface="Calibri Light"/>
                        </a:defRPr>
                      </a:lvl2pPr>
                      <a:lvl3pPr marL="685800" algn="l" defTabSz="685800" rtl="0" eaLnBrk="1" latinLnBrk="0" hangingPunct="1">
                        <a:defRPr sz="1350" b="1" kern="1200">
                          <a:solidFill>
                            <a:schemeClr val="lt1"/>
                          </a:solidFill>
                          <a:latin typeface="Calibri Light"/>
                        </a:defRPr>
                      </a:lvl3pPr>
                      <a:lvl4pPr marL="1028700" algn="l" defTabSz="685800" rtl="0" eaLnBrk="1" latinLnBrk="0" hangingPunct="1">
                        <a:defRPr sz="1350" b="1" kern="1200">
                          <a:solidFill>
                            <a:schemeClr val="lt1"/>
                          </a:solidFill>
                          <a:latin typeface="Calibri Light"/>
                        </a:defRPr>
                      </a:lvl4pPr>
                      <a:lvl5pPr marL="1371600" algn="l" defTabSz="685800" rtl="0" eaLnBrk="1" latinLnBrk="0" hangingPunct="1">
                        <a:defRPr sz="1350" b="1" kern="1200">
                          <a:solidFill>
                            <a:schemeClr val="lt1"/>
                          </a:solidFill>
                          <a:latin typeface="Calibri Light"/>
                        </a:defRPr>
                      </a:lvl5pPr>
                      <a:lvl6pPr marL="1714500" algn="l" defTabSz="685800" rtl="0" eaLnBrk="1" latinLnBrk="0" hangingPunct="1">
                        <a:defRPr sz="1350" b="1" kern="1200">
                          <a:solidFill>
                            <a:schemeClr val="lt1"/>
                          </a:solidFill>
                          <a:latin typeface="Calibri Light"/>
                        </a:defRPr>
                      </a:lvl6pPr>
                      <a:lvl7pPr marL="2057400" algn="l" defTabSz="685800" rtl="0" eaLnBrk="1" latinLnBrk="0" hangingPunct="1">
                        <a:defRPr sz="1350" b="1" kern="1200">
                          <a:solidFill>
                            <a:schemeClr val="lt1"/>
                          </a:solidFill>
                          <a:latin typeface="Calibri Light"/>
                        </a:defRPr>
                      </a:lvl7pPr>
                      <a:lvl8pPr marL="2400300" algn="l" defTabSz="685800" rtl="0" eaLnBrk="1" latinLnBrk="0" hangingPunct="1">
                        <a:defRPr sz="1350" b="1" kern="1200">
                          <a:solidFill>
                            <a:schemeClr val="lt1"/>
                          </a:solidFill>
                          <a:latin typeface="Calibri Light"/>
                        </a:defRPr>
                      </a:lvl8pPr>
                      <a:lvl9pPr marL="2743200" algn="l" defTabSz="685800" rtl="0" eaLnBrk="1" latinLnBrk="0" hangingPunct="1">
                        <a:defRPr sz="1350" b="1" kern="1200">
                          <a:solidFill>
                            <a:schemeClr val="lt1"/>
                          </a:solidFill>
                          <a:latin typeface="Calibri Light"/>
                        </a:defRPr>
                      </a:lvl9pPr>
                    </a:lstStyle>
                    <a:p>
                      <a:pPr algn="ctr"/>
                      <a:r>
                        <a:rPr lang="ru-RU" sz="1400" u="none" strike="noStrike" kern="1200" baseline="0" dirty="0">
                          <a:solidFill>
                            <a:schemeClr val="tx1"/>
                          </a:solidFill>
                          <a:latin typeface="Times New Roman" panose="02020603050405020304" pitchFamily="18" charset="0"/>
                          <a:cs typeface="Times New Roman" panose="02020603050405020304" pitchFamily="18" charset="0"/>
                        </a:rPr>
                        <a:t>Представитель интересов</a:t>
                      </a:r>
                      <a:br>
                        <a:rPr lang="ru-RU" sz="1400" u="none" strike="noStrike" kern="1200" baseline="0" dirty="0">
                          <a:solidFill>
                            <a:schemeClr val="tx1"/>
                          </a:solidFill>
                          <a:latin typeface="Times New Roman" panose="02020603050405020304" pitchFamily="18" charset="0"/>
                          <a:cs typeface="Times New Roman" panose="02020603050405020304" pitchFamily="18" charset="0"/>
                        </a:rPr>
                      </a:br>
                      <a:r>
                        <a:rPr lang="ru-RU" sz="1400" u="none" strike="noStrike" kern="1200" baseline="0" dirty="0">
                          <a:solidFill>
                            <a:schemeClr val="tx1"/>
                          </a:solidFill>
                          <a:latin typeface="Times New Roman" panose="02020603050405020304" pitchFamily="18" charset="0"/>
                          <a:cs typeface="Times New Roman" panose="02020603050405020304" pitchFamily="18" charset="0"/>
                        </a:rPr>
                        <a:t>(ФИО, должность)</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E6CC"/>
                    </a:solidFill>
                  </a:tcPr>
                </a:tc>
                <a:tc>
                  <a:txBody>
                    <a:bodyPr/>
                    <a:lstStyle>
                      <a:lvl1pPr marL="0" algn="l" defTabSz="685800" rtl="0" eaLnBrk="1" latinLnBrk="0" hangingPunct="1">
                        <a:defRPr sz="1350" b="1" kern="1200">
                          <a:solidFill>
                            <a:schemeClr val="lt1"/>
                          </a:solidFill>
                          <a:latin typeface="Calibri Light"/>
                        </a:defRPr>
                      </a:lvl1pPr>
                      <a:lvl2pPr marL="342900" algn="l" defTabSz="685800" rtl="0" eaLnBrk="1" latinLnBrk="0" hangingPunct="1">
                        <a:defRPr sz="1350" b="1" kern="1200">
                          <a:solidFill>
                            <a:schemeClr val="lt1"/>
                          </a:solidFill>
                          <a:latin typeface="Calibri Light"/>
                        </a:defRPr>
                      </a:lvl2pPr>
                      <a:lvl3pPr marL="685800" algn="l" defTabSz="685800" rtl="0" eaLnBrk="1" latinLnBrk="0" hangingPunct="1">
                        <a:defRPr sz="1350" b="1" kern="1200">
                          <a:solidFill>
                            <a:schemeClr val="lt1"/>
                          </a:solidFill>
                          <a:latin typeface="Calibri Light"/>
                        </a:defRPr>
                      </a:lvl3pPr>
                      <a:lvl4pPr marL="1028700" algn="l" defTabSz="685800" rtl="0" eaLnBrk="1" latinLnBrk="0" hangingPunct="1">
                        <a:defRPr sz="1350" b="1" kern="1200">
                          <a:solidFill>
                            <a:schemeClr val="lt1"/>
                          </a:solidFill>
                          <a:latin typeface="Calibri Light"/>
                        </a:defRPr>
                      </a:lvl4pPr>
                      <a:lvl5pPr marL="1371600" algn="l" defTabSz="685800" rtl="0" eaLnBrk="1" latinLnBrk="0" hangingPunct="1">
                        <a:defRPr sz="1350" b="1" kern="1200">
                          <a:solidFill>
                            <a:schemeClr val="lt1"/>
                          </a:solidFill>
                          <a:latin typeface="Calibri Light"/>
                        </a:defRPr>
                      </a:lvl5pPr>
                      <a:lvl6pPr marL="1714500" algn="l" defTabSz="685800" rtl="0" eaLnBrk="1" latinLnBrk="0" hangingPunct="1">
                        <a:defRPr sz="1350" b="1" kern="1200">
                          <a:solidFill>
                            <a:schemeClr val="lt1"/>
                          </a:solidFill>
                          <a:latin typeface="Calibri Light"/>
                        </a:defRPr>
                      </a:lvl6pPr>
                      <a:lvl7pPr marL="2057400" algn="l" defTabSz="685800" rtl="0" eaLnBrk="1" latinLnBrk="0" hangingPunct="1">
                        <a:defRPr sz="1350" b="1" kern="1200">
                          <a:solidFill>
                            <a:schemeClr val="lt1"/>
                          </a:solidFill>
                          <a:latin typeface="Calibri Light"/>
                        </a:defRPr>
                      </a:lvl7pPr>
                      <a:lvl8pPr marL="2400300" algn="l" defTabSz="685800" rtl="0" eaLnBrk="1" latinLnBrk="0" hangingPunct="1">
                        <a:defRPr sz="1350" b="1" kern="1200">
                          <a:solidFill>
                            <a:schemeClr val="lt1"/>
                          </a:solidFill>
                          <a:latin typeface="Calibri Light"/>
                        </a:defRPr>
                      </a:lvl8pPr>
                      <a:lvl9pPr marL="2743200" algn="l" defTabSz="685800" rtl="0" eaLnBrk="1" latinLnBrk="0" hangingPunct="1">
                        <a:defRPr sz="1350" b="1" kern="1200">
                          <a:solidFill>
                            <a:schemeClr val="lt1"/>
                          </a:solidFill>
                          <a:latin typeface="Calibri Light"/>
                        </a:defRPr>
                      </a:lvl9pPr>
                    </a:lstStyle>
                    <a:p>
                      <a:pPr algn="ctr"/>
                      <a:r>
                        <a:rPr lang="ru-RU" sz="1400" u="none" strike="noStrike" kern="1200" baseline="0" dirty="0">
                          <a:solidFill>
                            <a:schemeClr val="tx1"/>
                          </a:solidFill>
                          <a:latin typeface="Times New Roman" panose="02020603050405020304" pitchFamily="18" charset="0"/>
                          <a:cs typeface="Times New Roman" panose="02020603050405020304" pitchFamily="18" charset="0"/>
                        </a:rPr>
                        <a:t>Ожидание от реализации проекта (программы)</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E6CC"/>
                    </a:solidFill>
                  </a:tcPr>
                </a:tc>
                <a:extLst>
                  <a:ext uri="{0D108BD9-81ED-4DB2-BD59-A6C34878D82A}">
                    <a16:rowId xmlns="" xmlns:a16="http://schemas.microsoft.com/office/drawing/2014/main" val="10000"/>
                  </a:ext>
                </a:extLst>
              </a:tr>
              <a:tr h="624599">
                <a:tc>
                  <a:txBody>
                    <a:bodyPr/>
                    <a:lstStyle>
                      <a:lvl1pPr marL="0" algn="l" defTabSz="685800" rtl="0" eaLnBrk="1" latinLnBrk="0" hangingPunct="1">
                        <a:defRPr sz="1350" kern="1200">
                          <a:solidFill>
                            <a:schemeClr val="dk1"/>
                          </a:solidFill>
                          <a:latin typeface="Calibri Light"/>
                        </a:defRPr>
                      </a:lvl1pPr>
                      <a:lvl2pPr marL="342900" algn="l" defTabSz="685800" rtl="0" eaLnBrk="1" latinLnBrk="0" hangingPunct="1">
                        <a:defRPr sz="1350" kern="1200">
                          <a:solidFill>
                            <a:schemeClr val="dk1"/>
                          </a:solidFill>
                          <a:latin typeface="Calibri Light"/>
                        </a:defRPr>
                      </a:lvl2pPr>
                      <a:lvl3pPr marL="685800" algn="l" defTabSz="685800" rtl="0" eaLnBrk="1" latinLnBrk="0" hangingPunct="1">
                        <a:defRPr sz="1350" kern="1200">
                          <a:solidFill>
                            <a:schemeClr val="dk1"/>
                          </a:solidFill>
                          <a:latin typeface="Calibri Light"/>
                        </a:defRPr>
                      </a:lvl3pPr>
                      <a:lvl4pPr marL="1028700" algn="l" defTabSz="685800" rtl="0" eaLnBrk="1" latinLnBrk="0" hangingPunct="1">
                        <a:defRPr sz="1350" kern="1200">
                          <a:solidFill>
                            <a:schemeClr val="dk1"/>
                          </a:solidFill>
                          <a:latin typeface="Calibri Light"/>
                        </a:defRPr>
                      </a:lvl4pPr>
                      <a:lvl5pPr marL="1371600" algn="l" defTabSz="685800" rtl="0" eaLnBrk="1" latinLnBrk="0" hangingPunct="1">
                        <a:defRPr sz="1350" kern="1200">
                          <a:solidFill>
                            <a:schemeClr val="dk1"/>
                          </a:solidFill>
                          <a:latin typeface="Calibri Light"/>
                        </a:defRPr>
                      </a:lvl5pPr>
                      <a:lvl6pPr marL="1714500" algn="l" defTabSz="685800" rtl="0" eaLnBrk="1" latinLnBrk="0" hangingPunct="1">
                        <a:defRPr sz="1350" kern="1200">
                          <a:solidFill>
                            <a:schemeClr val="dk1"/>
                          </a:solidFill>
                          <a:latin typeface="Calibri Light"/>
                        </a:defRPr>
                      </a:lvl6pPr>
                      <a:lvl7pPr marL="2057400" algn="l" defTabSz="685800" rtl="0" eaLnBrk="1" latinLnBrk="0" hangingPunct="1">
                        <a:defRPr sz="1350" kern="1200">
                          <a:solidFill>
                            <a:schemeClr val="dk1"/>
                          </a:solidFill>
                          <a:latin typeface="Calibri Light"/>
                        </a:defRPr>
                      </a:lvl7pPr>
                      <a:lvl8pPr marL="2400300" algn="l" defTabSz="685800" rtl="0" eaLnBrk="1" latinLnBrk="0" hangingPunct="1">
                        <a:defRPr sz="1350" kern="1200">
                          <a:solidFill>
                            <a:schemeClr val="dk1"/>
                          </a:solidFill>
                          <a:latin typeface="Calibri Light"/>
                        </a:defRPr>
                      </a:lvl8pPr>
                      <a:lvl9pPr marL="2743200" algn="l" defTabSz="685800" rtl="0" eaLnBrk="1" latinLnBrk="0" hangingPunct="1">
                        <a:defRPr sz="1350" kern="1200">
                          <a:solidFill>
                            <a:schemeClr val="dk1"/>
                          </a:solidFill>
                          <a:latin typeface="Calibri Light"/>
                        </a:defRPr>
                      </a:lvl9pPr>
                    </a:lstStyle>
                    <a:p>
                      <a:r>
                        <a:rPr lang="ru-RU" sz="1400" dirty="0">
                          <a:solidFill>
                            <a:schemeClr val="tx1"/>
                          </a:solidFill>
                          <a:latin typeface="Times New Roman" pitchFamily="18" charset="0"/>
                          <a:cs typeface="Times New Roman"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E6CC"/>
                    </a:solidFill>
                  </a:tcPr>
                </a:tc>
                <a:tc>
                  <a:txBody>
                    <a:bodyPr/>
                    <a:lstStyle>
                      <a:lvl1pPr marL="0" algn="l" defTabSz="685800" rtl="0" eaLnBrk="1" latinLnBrk="0" hangingPunct="1">
                        <a:defRPr sz="1350" kern="1200">
                          <a:solidFill>
                            <a:schemeClr val="dk1"/>
                          </a:solidFill>
                          <a:latin typeface="Calibri Light"/>
                        </a:defRPr>
                      </a:lvl1pPr>
                      <a:lvl2pPr marL="342900" algn="l" defTabSz="685800" rtl="0" eaLnBrk="1" latinLnBrk="0" hangingPunct="1">
                        <a:defRPr sz="1350" kern="1200">
                          <a:solidFill>
                            <a:schemeClr val="dk1"/>
                          </a:solidFill>
                          <a:latin typeface="Calibri Light"/>
                        </a:defRPr>
                      </a:lvl2pPr>
                      <a:lvl3pPr marL="685800" algn="l" defTabSz="685800" rtl="0" eaLnBrk="1" latinLnBrk="0" hangingPunct="1">
                        <a:defRPr sz="1350" kern="1200">
                          <a:solidFill>
                            <a:schemeClr val="dk1"/>
                          </a:solidFill>
                          <a:latin typeface="Calibri Light"/>
                        </a:defRPr>
                      </a:lvl3pPr>
                      <a:lvl4pPr marL="1028700" algn="l" defTabSz="685800" rtl="0" eaLnBrk="1" latinLnBrk="0" hangingPunct="1">
                        <a:defRPr sz="1350" kern="1200">
                          <a:solidFill>
                            <a:schemeClr val="dk1"/>
                          </a:solidFill>
                          <a:latin typeface="Calibri Light"/>
                        </a:defRPr>
                      </a:lvl4pPr>
                      <a:lvl5pPr marL="1371600" algn="l" defTabSz="685800" rtl="0" eaLnBrk="1" latinLnBrk="0" hangingPunct="1">
                        <a:defRPr sz="1350" kern="1200">
                          <a:solidFill>
                            <a:schemeClr val="dk1"/>
                          </a:solidFill>
                          <a:latin typeface="Calibri Light"/>
                        </a:defRPr>
                      </a:lvl5pPr>
                      <a:lvl6pPr marL="1714500" algn="l" defTabSz="685800" rtl="0" eaLnBrk="1" latinLnBrk="0" hangingPunct="1">
                        <a:defRPr sz="1350" kern="1200">
                          <a:solidFill>
                            <a:schemeClr val="dk1"/>
                          </a:solidFill>
                          <a:latin typeface="Calibri Light"/>
                        </a:defRPr>
                      </a:lvl6pPr>
                      <a:lvl7pPr marL="2057400" algn="l" defTabSz="685800" rtl="0" eaLnBrk="1" latinLnBrk="0" hangingPunct="1">
                        <a:defRPr sz="1350" kern="1200">
                          <a:solidFill>
                            <a:schemeClr val="dk1"/>
                          </a:solidFill>
                          <a:latin typeface="Calibri Light"/>
                        </a:defRPr>
                      </a:lvl7pPr>
                      <a:lvl8pPr marL="2400300" algn="l" defTabSz="685800" rtl="0" eaLnBrk="1" latinLnBrk="0" hangingPunct="1">
                        <a:defRPr sz="1350" kern="1200">
                          <a:solidFill>
                            <a:schemeClr val="dk1"/>
                          </a:solidFill>
                          <a:latin typeface="Calibri Light"/>
                        </a:defRPr>
                      </a:lvl8pPr>
                      <a:lvl9pPr marL="2743200" algn="l" defTabSz="685800" rtl="0" eaLnBrk="1" latinLnBrk="0" hangingPunct="1">
                        <a:defRPr sz="1350" kern="1200">
                          <a:solidFill>
                            <a:schemeClr val="dk1"/>
                          </a:solidFill>
                          <a:latin typeface="Calibri Light"/>
                        </a:defRPr>
                      </a:lvl9pPr>
                    </a:lstStyle>
                    <a:p>
                      <a:r>
                        <a:rPr lang="ru-RU" sz="1400" dirty="0">
                          <a:solidFill>
                            <a:schemeClr val="tx1"/>
                          </a:solidFill>
                          <a:latin typeface="Times New Roman" panose="02020603050405020304" pitchFamily="18" charset="0"/>
                          <a:cs typeface="Times New Roman" panose="02020603050405020304" pitchFamily="18" charset="0"/>
                        </a:rPr>
                        <a:t>Школа</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E6CC"/>
                    </a:solidFill>
                  </a:tcPr>
                </a:tc>
                <a:tc>
                  <a:txBody>
                    <a:bodyPr/>
                    <a:lstStyle>
                      <a:lvl1pPr marL="0" algn="l" defTabSz="685800" rtl="0" eaLnBrk="1" latinLnBrk="0" hangingPunct="1">
                        <a:defRPr sz="1350" kern="1200">
                          <a:solidFill>
                            <a:schemeClr val="dk1"/>
                          </a:solidFill>
                          <a:latin typeface="Calibri Light"/>
                        </a:defRPr>
                      </a:lvl1pPr>
                      <a:lvl2pPr marL="342900" algn="l" defTabSz="685800" rtl="0" eaLnBrk="1" latinLnBrk="0" hangingPunct="1">
                        <a:defRPr sz="1350" kern="1200">
                          <a:solidFill>
                            <a:schemeClr val="dk1"/>
                          </a:solidFill>
                          <a:latin typeface="Calibri Light"/>
                        </a:defRPr>
                      </a:lvl2pPr>
                      <a:lvl3pPr marL="685800" algn="l" defTabSz="685800" rtl="0" eaLnBrk="1" latinLnBrk="0" hangingPunct="1">
                        <a:defRPr sz="1350" kern="1200">
                          <a:solidFill>
                            <a:schemeClr val="dk1"/>
                          </a:solidFill>
                          <a:latin typeface="Calibri Light"/>
                        </a:defRPr>
                      </a:lvl3pPr>
                      <a:lvl4pPr marL="1028700" algn="l" defTabSz="685800" rtl="0" eaLnBrk="1" latinLnBrk="0" hangingPunct="1">
                        <a:defRPr sz="1350" kern="1200">
                          <a:solidFill>
                            <a:schemeClr val="dk1"/>
                          </a:solidFill>
                          <a:latin typeface="Calibri Light"/>
                        </a:defRPr>
                      </a:lvl4pPr>
                      <a:lvl5pPr marL="1371600" algn="l" defTabSz="685800" rtl="0" eaLnBrk="1" latinLnBrk="0" hangingPunct="1">
                        <a:defRPr sz="1350" kern="1200">
                          <a:solidFill>
                            <a:schemeClr val="dk1"/>
                          </a:solidFill>
                          <a:latin typeface="Calibri Light"/>
                        </a:defRPr>
                      </a:lvl5pPr>
                      <a:lvl6pPr marL="1714500" algn="l" defTabSz="685800" rtl="0" eaLnBrk="1" latinLnBrk="0" hangingPunct="1">
                        <a:defRPr sz="1350" kern="1200">
                          <a:solidFill>
                            <a:schemeClr val="dk1"/>
                          </a:solidFill>
                          <a:latin typeface="Calibri Light"/>
                        </a:defRPr>
                      </a:lvl6pPr>
                      <a:lvl7pPr marL="2057400" algn="l" defTabSz="685800" rtl="0" eaLnBrk="1" latinLnBrk="0" hangingPunct="1">
                        <a:defRPr sz="1350" kern="1200">
                          <a:solidFill>
                            <a:schemeClr val="dk1"/>
                          </a:solidFill>
                          <a:latin typeface="Calibri Light"/>
                        </a:defRPr>
                      </a:lvl7pPr>
                      <a:lvl8pPr marL="2400300" algn="l" defTabSz="685800" rtl="0" eaLnBrk="1" latinLnBrk="0" hangingPunct="1">
                        <a:defRPr sz="1350" kern="1200">
                          <a:solidFill>
                            <a:schemeClr val="dk1"/>
                          </a:solidFill>
                          <a:latin typeface="Calibri Light"/>
                        </a:defRPr>
                      </a:lvl8pPr>
                      <a:lvl9pPr marL="2743200" algn="l" defTabSz="685800" rtl="0" eaLnBrk="1" latinLnBrk="0" hangingPunct="1">
                        <a:defRPr sz="1350" kern="1200">
                          <a:solidFill>
                            <a:schemeClr val="dk1"/>
                          </a:solidFill>
                          <a:latin typeface="Calibri Light"/>
                        </a:defRPr>
                      </a:lvl9pPr>
                    </a:lstStyle>
                    <a:p>
                      <a:r>
                        <a:rPr lang="ru-RU" sz="1400" dirty="0">
                          <a:solidFill>
                            <a:schemeClr val="tx1"/>
                          </a:solidFill>
                          <a:latin typeface="Times New Roman" panose="02020603050405020304" pitchFamily="18" charset="0"/>
                          <a:cs typeface="Times New Roman" panose="02020603050405020304" pitchFamily="18" charset="0"/>
                        </a:rPr>
                        <a:t>Медведева О.П.-директор.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E6CC"/>
                    </a:solidFill>
                  </a:tcPr>
                </a:tc>
                <a:tc>
                  <a:txBody>
                    <a:bodyPr/>
                    <a:lstStyle>
                      <a:lvl1pPr marL="0" algn="l" defTabSz="685800" rtl="0" eaLnBrk="1" latinLnBrk="0" hangingPunct="1">
                        <a:defRPr sz="1350" kern="1200">
                          <a:solidFill>
                            <a:schemeClr val="dk1"/>
                          </a:solidFill>
                          <a:latin typeface="Calibri Light"/>
                        </a:defRPr>
                      </a:lvl1pPr>
                      <a:lvl2pPr marL="342900" algn="l" defTabSz="685800" rtl="0" eaLnBrk="1" latinLnBrk="0" hangingPunct="1">
                        <a:defRPr sz="1350" kern="1200">
                          <a:solidFill>
                            <a:schemeClr val="dk1"/>
                          </a:solidFill>
                          <a:latin typeface="Calibri Light"/>
                        </a:defRPr>
                      </a:lvl2pPr>
                      <a:lvl3pPr marL="685800" algn="l" defTabSz="685800" rtl="0" eaLnBrk="1" latinLnBrk="0" hangingPunct="1">
                        <a:defRPr sz="1350" kern="1200">
                          <a:solidFill>
                            <a:schemeClr val="dk1"/>
                          </a:solidFill>
                          <a:latin typeface="Calibri Light"/>
                        </a:defRPr>
                      </a:lvl3pPr>
                      <a:lvl4pPr marL="1028700" algn="l" defTabSz="685800" rtl="0" eaLnBrk="1" latinLnBrk="0" hangingPunct="1">
                        <a:defRPr sz="1350" kern="1200">
                          <a:solidFill>
                            <a:schemeClr val="dk1"/>
                          </a:solidFill>
                          <a:latin typeface="Calibri Light"/>
                        </a:defRPr>
                      </a:lvl4pPr>
                      <a:lvl5pPr marL="1371600" algn="l" defTabSz="685800" rtl="0" eaLnBrk="1" latinLnBrk="0" hangingPunct="1">
                        <a:defRPr sz="1350" kern="1200">
                          <a:solidFill>
                            <a:schemeClr val="dk1"/>
                          </a:solidFill>
                          <a:latin typeface="Calibri Light"/>
                        </a:defRPr>
                      </a:lvl5pPr>
                      <a:lvl6pPr marL="1714500" algn="l" defTabSz="685800" rtl="0" eaLnBrk="1" latinLnBrk="0" hangingPunct="1">
                        <a:defRPr sz="1350" kern="1200">
                          <a:solidFill>
                            <a:schemeClr val="dk1"/>
                          </a:solidFill>
                          <a:latin typeface="Calibri Light"/>
                        </a:defRPr>
                      </a:lvl6pPr>
                      <a:lvl7pPr marL="2057400" algn="l" defTabSz="685800" rtl="0" eaLnBrk="1" latinLnBrk="0" hangingPunct="1">
                        <a:defRPr sz="1350" kern="1200">
                          <a:solidFill>
                            <a:schemeClr val="dk1"/>
                          </a:solidFill>
                          <a:latin typeface="Calibri Light"/>
                        </a:defRPr>
                      </a:lvl7pPr>
                      <a:lvl8pPr marL="2400300" algn="l" defTabSz="685800" rtl="0" eaLnBrk="1" latinLnBrk="0" hangingPunct="1">
                        <a:defRPr sz="1350" kern="1200">
                          <a:solidFill>
                            <a:schemeClr val="dk1"/>
                          </a:solidFill>
                          <a:latin typeface="Calibri Light"/>
                        </a:defRPr>
                      </a:lvl8pPr>
                      <a:lvl9pPr marL="2743200" algn="l" defTabSz="685800" rtl="0" eaLnBrk="1" latinLnBrk="0" hangingPunct="1">
                        <a:defRPr sz="1350" kern="1200">
                          <a:solidFill>
                            <a:schemeClr val="dk1"/>
                          </a:solidFill>
                          <a:latin typeface="Calibri Light"/>
                        </a:defRPr>
                      </a:lvl9pPr>
                    </a:lstStyle>
                    <a:p>
                      <a:r>
                        <a:rPr lang="ru-RU" sz="1400" dirty="0">
                          <a:solidFill>
                            <a:schemeClr val="tx1"/>
                          </a:solidFill>
                          <a:latin typeface="Times New Roman" panose="02020603050405020304" pitchFamily="18" charset="0"/>
                          <a:cs typeface="Times New Roman" panose="02020603050405020304" pitchFamily="18" charset="0"/>
                        </a:rPr>
                        <a:t>преемственность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E6CC"/>
                    </a:solidFill>
                  </a:tcPr>
                </a:tc>
                <a:extLst>
                  <a:ext uri="{0D108BD9-81ED-4DB2-BD59-A6C34878D82A}">
                    <a16:rowId xmlns="" xmlns:a16="http://schemas.microsoft.com/office/drawing/2014/main" val="10001"/>
                  </a:ext>
                </a:extLst>
              </a:tr>
              <a:tr h="1237667">
                <a:tc>
                  <a:txBody>
                    <a:bodyPr/>
                    <a:lstStyle>
                      <a:lvl1pPr marL="0" algn="l" defTabSz="685800" rtl="0" eaLnBrk="1" latinLnBrk="0" hangingPunct="1">
                        <a:defRPr sz="1350" kern="1200">
                          <a:solidFill>
                            <a:schemeClr val="dk1"/>
                          </a:solidFill>
                          <a:latin typeface="Calibri Light"/>
                        </a:defRPr>
                      </a:lvl1pPr>
                      <a:lvl2pPr marL="342900" algn="l" defTabSz="685800" rtl="0" eaLnBrk="1" latinLnBrk="0" hangingPunct="1">
                        <a:defRPr sz="1350" kern="1200">
                          <a:solidFill>
                            <a:schemeClr val="dk1"/>
                          </a:solidFill>
                          <a:latin typeface="Calibri Light"/>
                        </a:defRPr>
                      </a:lvl2pPr>
                      <a:lvl3pPr marL="685800" algn="l" defTabSz="685800" rtl="0" eaLnBrk="1" latinLnBrk="0" hangingPunct="1">
                        <a:defRPr sz="1350" kern="1200">
                          <a:solidFill>
                            <a:schemeClr val="dk1"/>
                          </a:solidFill>
                          <a:latin typeface="Calibri Light"/>
                        </a:defRPr>
                      </a:lvl3pPr>
                      <a:lvl4pPr marL="1028700" algn="l" defTabSz="685800" rtl="0" eaLnBrk="1" latinLnBrk="0" hangingPunct="1">
                        <a:defRPr sz="1350" kern="1200">
                          <a:solidFill>
                            <a:schemeClr val="dk1"/>
                          </a:solidFill>
                          <a:latin typeface="Calibri Light"/>
                        </a:defRPr>
                      </a:lvl4pPr>
                      <a:lvl5pPr marL="1371600" algn="l" defTabSz="685800" rtl="0" eaLnBrk="1" latinLnBrk="0" hangingPunct="1">
                        <a:defRPr sz="1350" kern="1200">
                          <a:solidFill>
                            <a:schemeClr val="dk1"/>
                          </a:solidFill>
                          <a:latin typeface="Calibri Light"/>
                        </a:defRPr>
                      </a:lvl5pPr>
                      <a:lvl6pPr marL="1714500" algn="l" defTabSz="685800" rtl="0" eaLnBrk="1" latinLnBrk="0" hangingPunct="1">
                        <a:defRPr sz="1350" kern="1200">
                          <a:solidFill>
                            <a:schemeClr val="dk1"/>
                          </a:solidFill>
                          <a:latin typeface="Calibri Light"/>
                        </a:defRPr>
                      </a:lvl6pPr>
                      <a:lvl7pPr marL="2057400" algn="l" defTabSz="685800" rtl="0" eaLnBrk="1" latinLnBrk="0" hangingPunct="1">
                        <a:defRPr sz="1350" kern="1200">
                          <a:solidFill>
                            <a:schemeClr val="dk1"/>
                          </a:solidFill>
                          <a:latin typeface="Calibri Light"/>
                        </a:defRPr>
                      </a:lvl7pPr>
                      <a:lvl8pPr marL="2400300" algn="l" defTabSz="685800" rtl="0" eaLnBrk="1" latinLnBrk="0" hangingPunct="1">
                        <a:defRPr sz="1350" kern="1200">
                          <a:solidFill>
                            <a:schemeClr val="dk1"/>
                          </a:solidFill>
                          <a:latin typeface="Calibri Light"/>
                        </a:defRPr>
                      </a:lvl8pPr>
                      <a:lvl9pPr marL="2743200" algn="l" defTabSz="685800" rtl="0" eaLnBrk="1" latinLnBrk="0" hangingPunct="1">
                        <a:defRPr sz="1350" kern="1200">
                          <a:solidFill>
                            <a:schemeClr val="dk1"/>
                          </a:solidFill>
                          <a:latin typeface="Calibri Light"/>
                        </a:defRPr>
                      </a:lvl9pPr>
                    </a:lstStyle>
                    <a:p>
                      <a:r>
                        <a:rPr lang="ru-RU" sz="1400" dirty="0">
                          <a:solidFill>
                            <a:schemeClr val="tx1"/>
                          </a:solidFill>
                          <a:latin typeface="Times New Roman" pitchFamily="18" charset="0"/>
                          <a:cs typeface="Times New Roman"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E6CC"/>
                    </a:solidFill>
                  </a:tcPr>
                </a:tc>
                <a:tc>
                  <a:txBody>
                    <a:bodyPr/>
                    <a:lstStyle>
                      <a:lvl1pPr marL="0" algn="l" defTabSz="685800" rtl="0" eaLnBrk="1" latinLnBrk="0" hangingPunct="1">
                        <a:defRPr sz="1350" kern="1200">
                          <a:solidFill>
                            <a:schemeClr val="dk1"/>
                          </a:solidFill>
                          <a:latin typeface="Calibri Light"/>
                        </a:defRPr>
                      </a:lvl1pPr>
                      <a:lvl2pPr marL="342900" algn="l" defTabSz="685800" rtl="0" eaLnBrk="1" latinLnBrk="0" hangingPunct="1">
                        <a:defRPr sz="1350" kern="1200">
                          <a:solidFill>
                            <a:schemeClr val="dk1"/>
                          </a:solidFill>
                          <a:latin typeface="Calibri Light"/>
                        </a:defRPr>
                      </a:lvl2pPr>
                      <a:lvl3pPr marL="685800" algn="l" defTabSz="685800" rtl="0" eaLnBrk="1" latinLnBrk="0" hangingPunct="1">
                        <a:defRPr sz="1350" kern="1200">
                          <a:solidFill>
                            <a:schemeClr val="dk1"/>
                          </a:solidFill>
                          <a:latin typeface="Calibri Light"/>
                        </a:defRPr>
                      </a:lvl3pPr>
                      <a:lvl4pPr marL="1028700" algn="l" defTabSz="685800" rtl="0" eaLnBrk="1" latinLnBrk="0" hangingPunct="1">
                        <a:defRPr sz="1350" kern="1200">
                          <a:solidFill>
                            <a:schemeClr val="dk1"/>
                          </a:solidFill>
                          <a:latin typeface="Calibri Light"/>
                        </a:defRPr>
                      </a:lvl4pPr>
                      <a:lvl5pPr marL="1371600" algn="l" defTabSz="685800" rtl="0" eaLnBrk="1" latinLnBrk="0" hangingPunct="1">
                        <a:defRPr sz="1350" kern="1200">
                          <a:solidFill>
                            <a:schemeClr val="dk1"/>
                          </a:solidFill>
                          <a:latin typeface="Calibri Light"/>
                        </a:defRPr>
                      </a:lvl5pPr>
                      <a:lvl6pPr marL="1714500" algn="l" defTabSz="685800" rtl="0" eaLnBrk="1" latinLnBrk="0" hangingPunct="1">
                        <a:defRPr sz="1350" kern="1200">
                          <a:solidFill>
                            <a:schemeClr val="dk1"/>
                          </a:solidFill>
                          <a:latin typeface="Calibri Light"/>
                        </a:defRPr>
                      </a:lvl6pPr>
                      <a:lvl7pPr marL="2057400" algn="l" defTabSz="685800" rtl="0" eaLnBrk="1" latinLnBrk="0" hangingPunct="1">
                        <a:defRPr sz="1350" kern="1200">
                          <a:solidFill>
                            <a:schemeClr val="dk1"/>
                          </a:solidFill>
                          <a:latin typeface="Calibri Light"/>
                        </a:defRPr>
                      </a:lvl7pPr>
                      <a:lvl8pPr marL="2400300" algn="l" defTabSz="685800" rtl="0" eaLnBrk="1" latinLnBrk="0" hangingPunct="1">
                        <a:defRPr sz="1350" kern="1200">
                          <a:solidFill>
                            <a:schemeClr val="dk1"/>
                          </a:solidFill>
                          <a:latin typeface="Calibri Light"/>
                        </a:defRPr>
                      </a:lvl8pPr>
                      <a:lvl9pPr marL="2743200" algn="l" defTabSz="685800" rtl="0" eaLnBrk="1" latinLnBrk="0" hangingPunct="1">
                        <a:defRPr sz="1350" kern="1200">
                          <a:solidFill>
                            <a:schemeClr val="dk1"/>
                          </a:solidFill>
                          <a:latin typeface="Calibri Light"/>
                        </a:defRPr>
                      </a:lvl9pPr>
                    </a:lstStyle>
                    <a:p>
                      <a:pPr marL="0" marR="0" indent="0" algn="l" defTabSz="685800" rtl="0" eaLnBrk="1" fontAlgn="auto" latinLnBrk="0" hangingPunct="1">
                        <a:lnSpc>
                          <a:spcPct val="100000"/>
                        </a:lnSpc>
                        <a:spcBef>
                          <a:spcPts val="0"/>
                        </a:spcBef>
                        <a:spcAft>
                          <a:spcPts val="0"/>
                        </a:spcAft>
                        <a:buClrTx/>
                        <a:buSzTx/>
                        <a:buFontTx/>
                        <a:buNone/>
                        <a:tabLst/>
                        <a:defRPr/>
                      </a:pPr>
                      <a:r>
                        <a:rPr lang="ru-RU" sz="1400" baseline="0" dirty="0" err="1">
                          <a:solidFill>
                            <a:schemeClr val="tx1"/>
                          </a:solidFill>
                          <a:latin typeface="Times New Roman" panose="02020603050405020304" pitchFamily="18" charset="0"/>
                          <a:cs typeface="Times New Roman" panose="02020603050405020304" pitchFamily="18" charset="0"/>
                        </a:rPr>
                        <a:t>ЦВиДО</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E6CC"/>
                    </a:solidFill>
                  </a:tcPr>
                </a:tc>
                <a:tc>
                  <a:txBody>
                    <a:bodyPr/>
                    <a:lstStyle>
                      <a:lvl1pPr marL="0" algn="l" defTabSz="685800" rtl="0" eaLnBrk="1" latinLnBrk="0" hangingPunct="1">
                        <a:defRPr sz="1350" kern="1200">
                          <a:solidFill>
                            <a:schemeClr val="dk1"/>
                          </a:solidFill>
                          <a:latin typeface="Calibri Light"/>
                        </a:defRPr>
                      </a:lvl1pPr>
                      <a:lvl2pPr marL="342900" algn="l" defTabSz="685800" rtl="0" eaLnBrk="1" latinLnBrk="0" hangingPunct="1">
                        <a:defRPr sz="1350" kern="1200">
                          <a:solidFill>
                            <a:schemeClr val="dk1"/>
                          </a:solidFill>
                          <a:latin typeface="Calibri Light"/>
                        </a:defRPr>
                      </a:lvl2pPr>
                      <a:lvl3pPr marL="685800" algn="l" defTabSz="685800" rtl="0" eaLnBrk="1" latinLnBrk="0" hangingPunct="1">
                        <a:defRPr sz="1350" kern="1200">
                          <a:solidFill>
                            <a:schemeClr val="dk1"/>
                          </a:solidFill>
                          <a:latin typeface="Calibri Light"/>
                        </a:defRPr>
                      </a:lvl3pPr>
                      <a:lvl4pPr marL="1028700" algn="l" defTabSz="685800" rtl="0" eaLnBrk="1" latinLnBrk="0" hangingPunct="1">
                        <a:defRPr sz="1350" kern="1200">
                          <a:solidFill>
                            <a:schemeClr val="dk1"/>
                          </a:solidFill>
                          <a:latin typeface="Calibri Light"/>
                        </a:defRPr>
                      </a:lvl4pPr>
                      <a:lvl5pPr marL="1371600" algn="l" defTabSz="685800" rtl="0" eaLnBrk="1" latinLnBrk="0" hangingPunct="1">
                        <a:defRPr sz="1350" kern="1200">
                          <a:solidFill>
                            <a:schemeClr val="dk1"/>
                          </a:solidFill>
                          <a:latin typeface="Calibri Light"/>
                        </a:defRPr>
                      </a:lvl5pPr>
                      <a:lvl6pPr marL="1714500" algn="l" defTabSz="685800" rtl="0" eaLnBrk="1" latinLnBrk="0" hangingPunct="1">
                        <a:defRPr sz="1350" kern="1200">
                          <a:solidFill>
                            <a:schemeClr val="dk1"/>
                          </a:solidFill>
                          <a:latin typeface="Calibri Light"/>
                        </a:defRPr>
                      </a:lvl6pPr>
                      <a:lvl7pPr marL="2057400" algn="l" defTabSz="685800" rtl="0" eaLnBrk="1" latinLnBrk="0" hangingPunct="1">
                        <a:defRPr sz="1350" kern="1200">
                          <a:solidFill>
                            <a:schemeClr val="dk1"/>
                          </a:solidFill>
                          <a:latin typeface="Calibri Light"/>
                        </a:defRPr>
                      </a:lvl7pPr>
                      <a:lvl8pPr marL="2400300" algn="l" defTabSz="685800" rtl="0" eaLnBrk="1" latinLnBrk="0" hangingPunct="1">
                        <a:defRPr sz="1350" kern="1200">
                          <a:solidFill>
                            <a:schemeClr val="dk1"/>
                          </a:solidFill>
                          <a:latin typeface="Calibri Light"/>
                        </a:defRPr>
                      </a:lvl8pPr>
                      <a:lvl9pPr marL="2743200" algn="l" defTabSz="685800" rtl="0" eaLnBrk="1" latinLnBrk="0" hangingPunct="1">
                        <a:defRPr sz="1350" kern="1200">
                          <a:solidFill>
                            <a:schemeClr val="dk1"/>
                          </a:solidFill>
                          <a:latin typeface="Calibri Light"/>
                        </a:defRPr>
                      </a:lvl9pPr>
                    </a:lstStyle>
                    <a:p>
                      <a:r>
                        <a:rPr lang="ru-RU" sz="1400" dirty="0" err="1">
                          <a:solidFill>
                            <a:schemeClr val="tx1"/>
                          </a:solidFill>
                          <a:latin typeface="Times New Roman" panose="02020603050405020304" pitchFamily="18" charset="0"/>
                          <a:cs typeface="Times New Roman" panose="02020603050405020304" pitchFamily="18" charset="0"/>
                        </a:rPr>
                        <a:t>Кондыгина</a:t>
                      </a:r>
                      <a:r>
                        <a:rPr lang="ru-RU" sz="1400" dirty="0">
                          <a:solidFill>
                            <a:schemeClr val="tx1"/>
                          </a:solidFill>
                          <a:latin typeface="Times New Roman" panose="02020603050405020304" pitchFamily="18" charset="0"/>
                          <a:cs typeface="Times New Roman" panose="02020603050405020304" pitchFamily="18" charset="0"/>
                        </a:rPr>
                        <a:t> Л.В.-директор.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E6CC"/>
                    </a:solidFill>
                  </a:tcPr>
                </a:tc>
                <a:tc>
                  <a:txBody>
                    <a:bodyPr/>
                    <a:lstStyle>
                      <a:lvl1pPr marL="0" algn="l" defTabSz="685800" rtl="0" eaLnBrk="1" latinLnBrk="0" hangingPunct="1">
                        <a:defRPr sz="1350" kern="1200">
                          <a:solidFill>
                            <a:schemeClr val="dk1"/>
                          </a:solidFill>
                          <a:latin typeface="Calibri Light"/>
                        </a:defRPr>
                      </a:lvl1pPr>
                      <a:lvl2pPr marL="342900" algn="l" defTabSz="685800" rtl="0" eaLnBrk="1" latinLnBrk="0" hangingPunct="1">
                        <a:defRPr sz="1350" kern="1200">
                          <a:solidFill>
                            <a:schemeClr val="dk1"/>
                          </a:solidFill>
                          <a:latin typeface="Calibri Light"/>
                        </a:defRPr>
                      </a:lvl2pPr>
                      <a:lvl3pPr marL="685800" algn="l" defTabSz="685800" rtl="0" eaLnBrk="1" latinLnBrk="0" hangingPunct="1">
                        <a:defRPr sz="1350" kern="1200">
                          <a:solidFill>
                            <a:schemeClr val="dk1"/>
                          </a:solidFill>
                          <a:latin typeface="Calibri Light"/>
                        </a:defRPr>
                      </a:lvl3pPr>
                      <a:lvl4pPr marL="1028700" algn="l" defTabSz="685800" rtl="0" eaLnBrk="1" latinLnBrk="0" hangingPunct="1">
                        <a:defRPr sz="1350" kern="1200">
                          <a:solidFill>
                            <a:schemeClr val="dk1"/>
                          </a:solidFill>
                          <a:latin typeface="Calibri Light"/>
                        </a:defRPr>
                      </a:lvl4pPr>
                      <a:lvl5pPr marL="1371600" algn="l" defTabSz="685800" rtl="0" eaLnBrk="1" latinLnBrk="0" hangingPunct="1">
                        <a:defRPr sz="1350" kern="1200">
                          <a:solidFill>
                            <a:schemeClr val="dk1"/>
                          </a:solidFill>
                          <a:latin typeface="Calibri Light"/>
                        </a:defRPr>
                      </a:lvl5pPr>
                      <a:lvl6pPr marL="1714500" algn="l" defTabSz="685800" rtl="0" eaLnBrk="1" latinLnBrk="0" hangingPunct="1">
                        <a:defRPr sz="1350" kern="1200">
                          <a:solidFill>
                            <a:schemeClr val="dk1"/>
                          </a:solidFill>
                          <a:latin typeface="Calibri Light"/>
                        </a:defRPr>
                      </a:lvl6pPr>
                      <a:lvl7pPr marL="2057400" algn="l" defTabSz="685800" rtl="0" eaLnBrk="1" latinLnBrk="0" hangingPunct="1">
                        <a:defRPr sz="1350" kern="1200">
                          <a:solidFill>
                            <a:schemeClr val="dk1"/>
                          </a:solidFill>
                          <a:latin typeface="Calibri Light"/>
                        </a:defRPr>
                      </a:lvl7pPr>
                      <a:lvl8pPr marL="2400300" algn="l" defTabSz="685800" rtl="0" eaLnBrk="1" latinLnBrk="0" hangingPunct="1">
                        <a:defRPr sz="1350" kern="1200">
                          <a:solidFill>
                            <a:schemeClr val="dk1"/>
                          </a:solidFill>
                          <a:latin typeface="Calibri Light"/>
                        </a:defRPr>
                      </a:lvl8pPr>
                      <a:lvl9pPr marL="2743200" algn="l" defTabSz="685800" rtl="0" eaLnBrk="1" latinLnBrk="0" hangingPunct="1">
                        <a:defRPr sz="1350" kern="1200">
                          <a:solidFill>
                            <a:schemeClr val="dk1"/>
                          </a:solidFill>
                          <a:latin typeface="Calibri Light"/>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400" kern="1200" dirty="0">
                          <a:solidFill>
                            <a:schemeClr val="tx1"/>
                          </a:solidFill>
                          <a:effectLst/>
                          <a:latin typeface="+mn-lt"/>
                          <a:ea typeface="+mn-ea"/>
                          <a:cs typeface="+mn-cs"/>
                        </a:rPr>
                        <a:t>Увеличение числа призёров и победителей в различных конкурсах, олимпиадах, соревнованиях.</a:t>
                      </a:r>
                    </a:p>
                    <a:p>
                      <a:pPr marL="0" marR="0" indent="0" algn="l" defTabSz="685800" rtl="0" eaLnBrk="1" fontAlgn="auto" latinLnBrk="0" hangingPunct="1">
                        <a:lnSpc>
                          <a:spcPct val="100000"/>
                        </a:lnSpc>
                        <a:spcBef>
                          <a:spcPts val="0"/>
                        </a:spcBef>
                        <a:spcAft>
                          <a:spcPts val="0"/>
                        </a:spcAft>
                        <a:buClrTx/>
                        <a:buSzTx/>
                        <a:buFontTx/>
                        <a:buNone/>
                        <a:tabLst/>
                        <a:defRPr/>
                      </a:pPr>
                      <a:endParaRPr lang="ru-RU" sz="1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E6CC"/>
                    </a:solidFill>
                  </a:tcPr>
                </a:tc>
                <a:extLst>
                  <a:ext uri="{0D108BD9-81ED-4DB2-BD59-A6C34878D82A}">
                    <a16:rowId xmlns="" xmlns:a16="http://schemas.microsoft.com/office/drawing/2014/main" val="10002"/>
                  </a:ext>
                </a:extLst>
              </a:tr>
              <a:tr h="658155">
                <a:tc>
                  <a:txBody>
                    <a:bodyPr/>
                    <a:lstStyle>
                      <a:lvl1pPr marL="0" algn="l" defTabSz="685800" rtl="0" eaLnBrk="1" latinLnBrk="0" hangingPunct="1">
                        <a:defRPr sz="1350" kern="1200">
                          <a:solidFill>
                            <a:schemeClr val="dk1"/>
                          </a:solidFill>
                          <a:latin typeface="Calibri Light"/>
                        </a:defRPr>
                      </a:lvl1pPr>
                      <a:lvl2pPr marL="342900" algn="l" defTabSz="685800" rtl="0" eaLnBrk="1" latinLnBrk="0" hangingPunct="1">
                        <a:defRPr sz="1350" kern="1200">
                          <a:solidFill>
                            <a:schemeClr val="dk1"/>
                          </a:solidFill>
                          <a:latin typeface="Calibri Light"/>
                        </a:defRPr>
                      </a:lvl2pPr>
                      <a:lvl3pPr marL="685800" algn="l" defTabSz="685800" rtl="0" eaLnBrk="1" latinLnBrk="0" hangingPunct="1">
                        <a:defRPr sz="1350" kern="1200">
                          <a:solidFill>
                            <a:schemeClr val="dk1"/>
                          </a:solidFill>
                          <a:latin typeface="Calibri Light"/>
                        </a:defRPr>
                      </a:lvl3pPr>
                      <a:lvl4pPr marL="1028700" algn="l" defTabSz="685800" rtl="0" eaLnBrk="1" latinLnBrk="0" hangingPunct="1">
                        <a:defRPr sz="1350" kern="1200">
                          <a:solidFill>
                            <a:schemeClr val="dk1"/>
                          </a:solidFill>
                          <a:latin typeface="Calibri Light"/>
                        </a:defRPr>
                      </a:lvl4pPr>
                      <a:lvl5pPr marL="1371600" algn="l" defTabSz="685800" rtl="0" eaLnBrk="1" latinLnBrk="0" hangingPunct="1">
                        <a:defRPr sz="1350" kern="1200">
                          <a:solidFill>
                            <a:schemeClr val="dk1"/>
                          </a:solidFill>
                          <a:latin typeface="Calibri Light"/>
                        </a:defRPr>
                      </a:lvl5pPr>
                      <a:lvl6pPr marL="1714500" algn="l" defTabSz="685800" rtl="0" eaLnBrk="1" latinLnBrk="0" hangingPunct="1">
                        <a:defRPr sz="1350" kern="1200">
                          <a:solidFill>
                            <a:schemeClr val="dk1"/>
                          </a:solidFill>
                          <a:latin typeface="Calibri Light"/>
                        </a:defRPr>
                      </a:lvl6pPr>
                      <a:lvl7pPr marL="2057400" algn="l" defTabSz="685800" rtl="0" eaLnBrk="1" latinLnBrk="0" hangingPunct="1">
                        <a:defRPr sz="1350" kern="1200">
                          <a:solidFill>
                            <a:schemeClr val="dk1"/>
                          </a:solidFill>
                          <a:latin typeface="Calibri Light"/>
                        </a:defRPr>
                      </a:lvl7pPr>
                      <a:lvl8pPr marL="2400300" algn="l" defTabSz="685800" rtl="0" eaLnBrk="1" latinLnBrk="0" hangingPunct="1">
                        <a:defRPr sz="1350" kern="1200">
                          <a:solidFill>
                            <a:schemeClr val="dk1"/>
                          </a:solidFill>
                          <a:latin typeface="Calibri Light"/>
                        </a:defRPr>
                      </a:lvl8pPr>
                      <a:lvl9pPr marL="2743200" algn="l" defTabSz="685800" rtl="0" eaLnBrk="1" latinLnBrk="0" hangingPunct="1">
                        <a:defRPr sz="1350" kern="1200">
                          <a:solidFill>
                            <a:schemeClr val="dk1"/>
                          </a:solidFill>
                          <a:latin typeface="Calibri Light"/>
                        </a:defRPr>
                      </a:lvl9pPr>
                    </a:lstStyle>
                    <a:p>
                      <a:r>
                        <a:rPr lang="ru-RU" sz="1400" dirty="0">
                          <a:solidFill>
                            <a:schemeClr val="tx1"/>
                          </a:solidFill>
                          <a:latin typeface="Times New Roman" pitchFamily="18" charset="0"/>
                          <a:cs typeface="Times New Roman"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E6CC"/>
                    </a:solidFill>
                  </a:tcPr>
                </a:tc>
                <a:tc>
                  <a:txBody>
                    <a:bodyPr/>
                    <a:lstStyle>
                      <a:lvl1pPr marL="0" algn="l" defTabSz="685800" rtl="0" eaLnBrk="1" latinLnBrk="0" hangingPunct="1">
                        <a:defRPr sz="1350" kern="1200">
                          <a:solidFill>
                            <a:schemeClr val="dk1"/>
                          </a:solidFill>
                          <a:latin typeface="Calibri Light"/>
                        </a:defRPr>
                      </a:lvl1pPr>
                      <a:lvl2pPr marL="342900" algn="l" defTabSz="685800" rtl="0" eaLnBrk="1" latinLnBrk="0" hangingPunct="1">
                        <a:defRPr sz="1350" kern="1200">
                          <a:solidFill>
                            <a:schemeClr val="dk1"/>
                          </a:solidFill>
                          <a:latin typeface="Calibri Light"/>
                        </a:defRPr>
                      </a:lvl2pPr>
                      <a:lvl3pPr marL="685800" algn="l" defTabSz="685800" rtl="0" eaLnBrk="1" latinLnBrk="0" hangingPunct="1">
                        <a:defRPr sz="1350" kern="1200">
                          <a:solidFill>
                            <a:schemeClr val="dk1"/>
                          </a:solidFill>
                          <a:latin typeface="Calibri Light"/>
                        </a:defRPr>
                      </a:lvl3pPr>
                      <a:lvl4pPr marL="1028700" algn="l" defTabSz="685800" rtl="0" eaLnBrk="1" latinLnBrk="0" hangingPunct="1">
                        <a:defRPr sz="1350" kern="1200">
                          <a:solidFill>
                            <a:schemeClr val="dk1"/>
                          </a:solidFill>
                          <a:latin typeface="Calibri Light"/>
                        </a:defRPr>
                      </a:lvl4pPr>
                      <a:lvl5pPr marL="1371600" algn="l" defTabSz="685800" rtl="0" eaLnBrk="1" latinLnBrk="0" hangingPunct="1">
                        <a:defRPr sz="1350" kern="1200">
                          <a:solidFill>
                            <a:schemeClr val="dk1"/>
                          </a:solidFill>
                          <a:latin typeface="Calibri Light"/>
                        </a:defRPr>
                      </a:lvl5pPr>
                      <a:lvl6pPr marL="1714500" algn="l" defTabSz="685800" rtl="0" eaLnBrk="1" latinLnBrk="0" hangingPunct="1">
                        <a:defRPr sz="1350" kern="1200">
                          <a:solidFill>
                            <a:schemeClr val="dk1"/>
                          </a:solidFill>
                          <a:latin typeface="Calibri Light"/>
                        </a:defRPr>
                      </a:lvl6pPr>
                      <a:lvl7pPr marL="2057400" algn="l" defTabSz="685800" rtl="0" eaLnBrk="1" latinLnBrk="0" hangingPunct="1">
                        <a:defRPr sz="1350" kern="1200">
                          <a:solidFill>
                            <a:schemeClr val="dk1"/>
                          </a:solidFill>
                          <a:latin typeface="Calibri Light"/>
                        </a:defRPr>
                      </a:lvl7pPr>
                      <a:lvl8pPr marL="2400300" algn="l" defTabSz="685800" rtl="0" eaLnBrk="1" latinLnBrk="0" hangingPunct="1">
                        <a:defRPr sz="1350" kern="1200">
                          <a:solidFill>
                            <a:schemeClr val="dk1"/>
                          </a:solidFill>
                          <a:latin typeface="Calibri Light"/>
                        </a:defRPr>
                      </a:lvl8pPr>
                      <a:lvl9pPr marL="2743200" algn="l" defTabSz="685800" rtl="0" eaLnBrk="1" latinLnBrk="0" hangingPunct="1">
                        <a:defRPr sz="1350" kern="1200">
                          <a:solidFill>
                            <a:schemeClr val="dk1"/>
                          </a:solidFill>
                          <a:latin typeface="Calibri Light"/>
                        </a:defRPr>
                      </a:lvl9pPr>
                    </a:lstStyle>
                    <a:p>
                      <a:r>
                        <a:rPr lang="ru-RU" sz="1400" dirty="0">
                          <a:solidFill>
                            <a:schemeClr val="tx1"/>
                          </a:solidFill>
                          <a:latin typeface="Times New Roman" panose="02020603050405020304" pitchFamily="18" charset="0"/>
                          <a:cs typeface="Times New Roman" panose="02020603050405020304" pitchFamily="18" charset="0"/>
                        </a:rPr>
                        <a:t>Школа искусств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E6CC"/>
                    </a:solidFill>
                  </a:tcPr>
                </a:tc>
                <a:tc>
                  <a:txBody>
                    <a:bodyPr/>
                    <a:lstStyle>
                      <a:lvl1pPr marL="0" algn="l" defTabSz="685800" rtl="0" eaLnBrk="1" latinLnBrk="0" hangingPunct="1">
                        <a:defRPr sz="1350" kern="1200">
                          <a:solidFill>
                            <a:schemeClr val="dk1"/>
                          </a:solidFill>
                          <a:latin typeface="Calibri Light"/>
                        </a:defRPr>
                      </a:lvl1pPr>
                      <a:lvl2pPr marL="342900" algn="l" defTabSz="685800" rtl="0" eaLnBrk="1" latinLnBrk="0" hangingPunct="1">
                        <a:defRPr sz="1350" kern="1200">
                          <a:solidFill>
                            <a:schemeClr val="dk1"/>
                          </a:solidFill>
                          <a:latin typeface="Calibri Light"/>
                        </a:defRPr>
                      </a:lvl2pPr>
                      <a:lvl3pPr marL="685800" algn="l" defTabSz="685800" rtl="0" eaLnBrk="1" latinLnBrk="0" hangingPunct="1">
                        <a:defRPr sz="1350" kern="1200">
                          <a:solidFill>
                            <a:schemeClr val="dk1"/>
                          </a:solidFill>
                          <a:latin typeface="Calibri Light"/>
                        </a:defRPr>
                      </a:lvl3pPr>
                      <a:lvl4pPr marL="1028700" algn="l" defTabSz="685800" rtl="0" eaLnBrk="1" latinLnBrk="0" hangingPunct="1">
                        <a:defRPr sz="1350" kern="1200">
                          <a:solidFill>
                            <a:schemeClr val="dk1"/>
                          </a:solidFill>
                          <a:latin typeface="Calibri Light"/>
                        </a:defRPr>
                      </a:lvl4pPr>
                      <a:lvl5pPr marL="1371600" algn="l" defTabSz="685800" rtl="0" eaLnBrk="1" latinLnBrk="0" hangingPunct="1">
                        <a:defRPr sz="1350" kern="1200">
                          <a:solidFill>
                            <a:schemeClr val="dk1"/>
                          </a:solidFill>
                          <a:latin typeface="Calibri Light"/>
                        </a:defRPr>
                      </a:lvl5pPr>
                      <a:lvl6pPr marL="1714500" algn="l" defTabSz="685800" rtl="0" eaLnBrk="1" latinLnBrk="0" hangingPunct="1">
                        <a:defRPr sz="1350" kern="1200">
                          <a:solidFill>
                            <a:schemeClr val="dk1"/>
                          </a:solidFill>
                          <a:latin typeface="Calibri Light"/>
                        </a:defRPr>
                      </a:lvl6pPr>
                      <a:lvl7pPr marL="2057400" algn="l" defTabSz="685800" rtl="0" eaLnBrk="1" latinLnBrk="0" hangingPunct="1">
                        <a:defRPr sz="1350" kern="1200">
                          <a:solidFill>
                            <a:schemeClr val="dk1"/>
                          </a:solidFill>
                          <a:latin typeface="Calibri Light"/>
                        </a:defRPr>
                      </a:lvl7pPr>
                      <a:lvl8pPr marL="2400300" algn="l" defTabSz="685800" rtl="0" eaLnBrk="1" latinLnBrk="0" hangingPunct="1">
                        <a:defRPr sz="1350" kern="1200">
                          <a:solidFill>
                            <a:schemeClr val="dk1"/>
                          </a:solidFill>
                          <a:latin typeface="Calibri Light"/>
                        </a:defRPr>
                      </a:lvl8pPr>
                      <a:lvl9pPr marL="2743200" algn="l" defTabSz="685800" rtl="0" eaLnBrk="1" latinLnBrk="0" hangingPunct="1">
                        <a:defRPr sz="1350" kern="1200">
                          <a:solidFill>
                            <a:schemeClr val="dk1"/>
                          </a:solidFill>
                          <a:latin typeface="Calibri Light"/>
                        </a:defRPr>
                      </a:lvl9pPr>
                    </a:lstStyle>
                    <a:p>
                      <a:r>
                        <a:rPr lang="ru-RU" sz="1400" dirty="0" err="1">
                          <a:solidFill>
                            <a:schemeClr val="tx1"/>
                          </a:solidFill>
                          <a:latin typeface="Times New Roman" panose="02020603050405020304" pitchFamily="18" charset="0"/>
                          <a:cs typeface="Times New Roman" panose="02020603050405020304" pitchFamily="18" charset="0"/>
                        </a:rPr>
                        <a:t>Караянова</a:t>
                      </a:r>
                      <a:r>
                        <a:rPr lang="ru-RU" sz="1400" baseline="0" dirty="0">
                          <a:solidFill>
                            <a:schemeClr val="tx1"/>
                          </a:solidFill>
                          <a:latin typeface="Times New Roman" panose="02020603050405020304" pitchFamily="18" charset="0"/>
                          <a:cs typeface="Times New Roman" panose="02020603050405020304" pitchFamily="18" charset="0"/>
                        </a:rPr>
                        <a:t> М.Н.-директор.</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E6CC"/>
                    </a:solidFill>
                  </a:tcPr>
                </a:tc>
                <a:tc>
                  <a:txBody>
                    <a:bodyPr/>
                    <a:lstStyle>
                      <a:lvl1pPr marL="0" algn="l" defTabSz="685800" rtl="0" eaLnBrk="1" latinLnBrk="0" hangingPunct="1">
                        <a:defRPr sz="1350" kern="1200">
                          <a:solidFill>
                            <a:schemeClr val="dk1"/>
                          </a:solidFill>
                          <a:latin typeface="Calibri Light"/>
                        </a:defRPr>
                      </a:lvl1pPr>
                      <a:lvl2pPr marL="342900" algn="l" defTabSz="685800" rtl="0" eaLnBrk="1" latinLnBrk="0" hangingPunct="1">
                        <a:defRPr sz="1350" kern="1200">
                          <a:solidFill>
                            <a:schemeClr val="dk1"/>
                          </a:solidFill>
                          <a:latin typeface="Calibri Light"/>
                        </a:defRPr>
                      </a:lvl2pPr>
                      <a:lvl3pPr marL="685800" algn="l" defTabSz="685800" rtl="0" eaLnBrk="1" latinLnBrk="0" hangingPunct="1">
                        <a:defRPr sz="1350" kern="1200">
                          <a:solidFill>
                            <a:schemeClr val="dk1"/>
                          </a:solidFill>
                          <a:latin typeface="Calibri Light"/>
                        </a:defRPr>
                      </a:lvl3pPr>
                      <a:lvl4pPr marL="1028700" algn="l" defTabSz="685800" rtl="0" eaLnBrk="1" latinLnBrk="0" hangingPunct="1">
                        <a:defRPr sz="1350" kern="1200">
                          <a:solidFill>
                            <a:schemeClr val="dk1"/>
                          </a:solidFill>
                          <a:latin typeface="Calibri Light"/>
                        </a:defRPr>
                      </a:lvl4pPr>
                      <a:lvl5pPr marL="1371600" algn="l" defTabSz="685800" rtl="0" eaLnBrk="1" latinLnBrk="0" hangingPunct="1">
                        <a:defRPr sz="1350" kern="1200">
                          <a:solidFill>
                            <a:schemeClr val="dk1"/>
                          </a:solidFill>
                          <a:latin typeface="Calibri Light"/>
                        </a:defRPr>
                      </a:lvl5pPr>
                      <a:lvl6pPr marL="1714500" algn="l" defTabSz="685800" rtl="0" eaLnBrk="1" latinLnBrk="0" hangingPunct="1">
                        <a:defRPr sz="1350" kern="1200">
                          <a:solidFill>
                            <a:schemeClr val="dk1"/>
                          </a:solidFill>
                          <a:latin typeface="Calibri Light"/>
                        </a:defRPr>
                      </a:lvl6pPr>
                      <a:lvl7pPr marL="2057400" algn="l" defTabSz="685800" rtl="0" eaLnBrk="1" latinLnBrk="0" hangingPunct="1">
                        <a:defRPr sz="1350" kern="1200">
                          <a:solidFill>
                            <a:schemeClr val="dk1"/>
                          </a:solidFill>
                          <a:latin typeface="Calibri Light"/>
                        </a:defRPr>
                      </a:lvl7pPr>
                      <a:lvl8pPr marL="2400300" algn="l" defTabSz="685800" rtl="0" eaLnBrk="1" latinLnBrk="0" hangingPunct="1">
                        <a:defRPr sz="1350" kern="1200">
                          <a:solidFill>
                            <a:schemeClr val="dk1"/>
                          </a:solidFill>
                          <a:latin typeface="Calibri Light"/>
                        </a:defRPr>
                      </a:lvl8pPr>
                      <a:lvl9pPr marL="2743200" algn="l" defTabSz="685800" rtl="0" eaLnBrk="1" latinLnBrk="0" hangingPunct="1">
                        <a:defRPr sz="1350" kern="1200">
                          <a:solidFill>
                            <a:schemeClr val="dk1"/>
                          </a:solidFill>
                          <a:latin typeface="Calibri Light"/>
                        </a:defRPr>
                      </a:lvl9pPr>
                    </a:lstStyle>
                    <a:p>
                      <a:pPr marL="0" marR="0" indent="0" algn="l" defTabSz="685800" rtl="0" eaLnBrk="1" fontAlgn="auto" latinLnBrk="0" hangingPunct="1">
                        <a:lnSpc>
                          <a:spcPct val="100000"/>
                        </a:lnSpc>
                        <a:spcBef>
                          <a:spcPts val="0"/>
                        </a:spcBef>
                        <a:spcAft>
                          <a:spcPts val="0"/>
                        </a:spcAft>
                        <a:buClrTx/>
                        <a:buSzTx/>
                        <a:buFontTx/>
                        <a:buNone/>
                        <a:tabLst/>
                        <a:defRPr/>
                      </a:pPr>
                      <a:r>
                        <a:rPr lang="ru-RU" sz="1400" kern="1200" dirty="0">
                          <a:solidFill>
                            <a:schemeClr val="tx1"/>
                          </a:solidFill>
                          <a:effectLst/>
                          <a:latin typeface="+mn-lt"/>
                          <a:ea typeface="+mn-ea"/>
                          <a:cs typeface="+mn-cs"/>
                        </a:rPr>
                        <a:t>Увеличение числа призёров и победителей в различных конкурсах.</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E6CC"/>
                    </a:solidFill>
                  </a:tcPr>
                </a:tc>
                <a:extLst>
                  <a:ext uri="{0D108BD9-81ED-4DB2-BD59-A6C34878D82A}">
                    <a16:rowId xmlns="" xmlns:a16="http://schemas.microsoft.com/office/drawing/2014/main" val="10003"/>
                  </a:ext>
                </a:extLst>
              </a:tr>
              <a:tr h="767117">
                <a:tc>
                  <a:txBody>
                    <a:bodyPr/>
                    <a:lstStyle>
                      <a:lvl1pPr marL="0" algn="l" defTabSz="685800" rtl="0" eaLnBrk="1" latinLnBrk="0" hangingPunct="1">
                        <a:defRPr sz="1350" kern="1200">
                          <a:solidFill>
                            <a:schemeClr val="dk1"/>
                          </a:solidFill>
                          <a:latin typeface="Calibri Light"/>
                        </a:defRPr>
                      </a:lvl1pPr>
                      <a:lvl2pPr marL="342900" algn="l" defTabSz="685800" rtl="0" eaLnBrk="1" latinLnBrk="0" hangingPunct="1">
                        <a:defRPr sz="1350" kern="1200">
                          <a:solidFill>
                            <a:schemeClr val="dk1"/>
                          </a:solidFill>
                          <a:latin typeface="Calibri Light"/>
                        </a:defRPr>
                      </a:lvl2pPr>
                      <a:lvl3pPr marL="685800" algn="l" defTabSz="685800" rtl="0" eaLnBrk="1" latinLnBrk="0" hangingPunct="1">
                        <a:defRPr sz="1350" kern="1200">
                          <a:solidFill>
                            <a:schemeClr val="dk1"/>
                          </a:solidFill>
                          <a:latin typeface="Calibri Light"/>
                        </a:defRPr>
                      </a:lvl3pPr>
                      <a:lvl4pPr marL="1028700" algn="l" defTabSz="685800" rtl="0" eaLnBrk="1" latinLnBrk="0" hangingPunct="1">
                        <a:defRPr sz="1350" kern="1200">
                          <a:solidFill>
                            <a:schemeClr val="dk1"/>
                          </a:solidFill>
                          <a:latin typeface="Calibri Light"/>
                        </a:defRPr>
                      </a:lvl4pPr>
                      <a:lvl5pPr marL="1371600" algn="l" defTabSz="685800" rtl="0" eaLnBrk="1" latinLnBrk="0" hangingPunct="1">
                        <a:defRPr sz="1350" kern="1200">
                          <a:solidFill>
                            <a:schemeClr val="dk1"/>
                          </a:solidFill>
                          <a:latin typeface="Calibri Light"/>
                        </a:defRPr>
                      </a:lvl5pPr>
                      <a:lvl6pPr marL="1714500" algn="l" defTabSz="685800" rtl="0" eaLnBrk="1" latinLnBrk="0" hangingPunct="1">
                        <a:defRPr sz="1350" kern="1200">
                          <a:solidFill>
                            <a:schemeClr val="dk1"/>
                          </a:solidFill>
                          <a:latin typeface="Calibri Light"/>
                        </a:defRPr>
                      </a:lvl6pPr>
                      <a:lvl7pPr marL="2057400" algn="l" defTabSz="685800" rtl="0" eaLnBrk="1" latinLnBrk="0" hangingPunct="1">
                        <a:defRPr sz="1350" kern="1200">
                          <a:solidFill>
                            <a:schemeClr val="dk1"/>
                          </a:solidFill>
                          <a:latin typeface="Calibri Light"/>
                        </a:defRPr>
                      </a:lvl7pPr>
                      <a:lvl8pPr marL="2400300" algn="l" defTabSz="685800" rtl="0" eaLnBrk="1" latinLnBrk="0" hangingPunct="1">
                        <a:defRPr sz="1350" kern="1200">
                          <a:solidFill>
                            <a:schemeClr val="dk1"/>
                          </a:solidFill>
                          <a:latin typeface="Calibri Light"/>
                        </a:defRPr>
                      </a:lvl8pPr>
                      <a:lvl9pPr marL="2743200" algn="l" defTabSz="685800" rtl="0" eaLnBrk="1" latinLnBrk="0" hangingPunct="1">
                        <a:defRPr sz="1350" kern="1200">
                          <a:solidFill>
                            <a:schemeClr val="dk1"/>
                          </a:solidFill>
                          <a:latin typeface="Calibri Light"/>
                        </a:defRPr>
                      </a:lvl9pPr>
                    </a:lstStyle>
                    <a:p>
                      <a:r>
                        <a:rPr lang="ru-RU" sz="1400" dirty="0">
                          <a:solidFill>
                            <a:schemeClr val="tx1"/>
                          </a:solidFill>
                          <a:latin typeface="Times New Roman" pitchFamily="18" charset="0"/>
                          <a:cs typeface="Times New Roman"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E6CC"/>
                    </a:solidFill>
                  </a:tcPr>
                </a:tc>
                <a:tc>
                  <a:txBody>
                    <a:bodyPr/>
                    <a:lstStyle>
                      <a:lvl1pPr marL="0" algn="l" defTabSz="685800" rtl="0" eaLnBrk="1" latinLnBrk="0" hangingPunct="1">
                        <a:defRPr sz="1350" kern="1200">
                          <a:solidFill>
                            <a:schemeClr val="dk1"/>
                          </a:solidFill>
                          <a:latin typeface="Calibri Light"/>
                        </a:defRPr>
                      </a:lvl1pPr>
                      <a:lvl2pPr marL="342900" algn="l" defTabSz="685800" rtl="0" eaLnBrk="1" latinLnBrk="0" hangingPunct="1">
                        <a:defRPr sz="1350" kern="1200">
                          <a:solidFill>
                            <a:schemeClr val="dk1"/>
                          </a:solidFill>
                          <a:latin typeface="Calibri Light"/>
                        </a:defRPr>
                      </a:lvl2pPr>
                      <a:lvl3pPr marL="685800" algn="l" defTabSz="685800" rtl="0" eaLnBrk="1" latinLnBrk="0" hangingPunct="1">
                        <a:defRPr sz="1350" kern="1200">
                          <a:solidFill>
                            <a:schemeClr val="dk1"/>
                          </a:solidFill>
                          <a:latin typeface="Calibri Light"/>
                        </a:defRPr>
                      </a:lvl3pPr>
                      <a:lvl4pPr marL="1028700" algn="l" defTabSz="685800" rtl="0" eaLnBrk="1" latinLnBrk="0" hangingPunct="1">
                        <a:defRPr sz="1350" kern="1200">
                          <a:solidFill>
                            <a:schemeClr val="dk1"/>
                          </a:solidFill>
                          <a:latin typeface="Calibri Light"/>
                        </a:defRPr>
                      </a:lvl4pPr>
                      <a:lvl5pPr marL="1371600" algn="l" defTabSz="685800" rtl="0" eaLnBrk="1" latinLnBrk="0" hangingPunct="1">
                        <a:defRPr sz="1350" kern="1200">
                          <a:solidFill>
                            <a:schemeClr val="dk1"/>
                          </a:solidFill>
                          <a:latin typeface="Calibri Light"/>
                        </a:defRPr>
                      </a:lvl5pPr>
                      <a:lvl6pPr marL="1714500" algn="l" defTabSz="685800" rtl="0" eaLnBrk="1" latinLnBrk="0" hangingPunct="1">
                        <a:defRPr sz="1350" kern="1200">
                          <a:solidFill>
                            <a:schemeClr val="dk1"/>
                          </a:solidFill>
                          <a:latin typeface="Calibri Light"/>
                        </a:defRPr>
                      </a:lvl6pPr>
                      <a:lvl7pPr marL="2057400" algn="l" defTabSz="685800" rtl="0" eaLnBrk="1" latinLnBrk="0" hangingPunct="1">
                        <a:defRPr sz="1350" kern="1200">
                          <a:solidFill>
                            <a:schemeClr val="dk1"/>
                          </a:solidFill>
                          <a:latin typeface="Calibri Light"/>
                        </a:defRPr>
                      </a:lvl7pPr>
                      <a:lvl8pPr marL="2400300" algn="l" defTabSz="685800" rtl="0" eaLnBrk="1" latinLnBrk="0" hangingPunct="1">
                        <a:defRPr sz="1350" kern="1200">
                          <a:solidFill>
                            <a:schemeClr val="dk1"/>
                          </a:solidFill>
                          <a:latin typeface="Calibri Light"/>
                        </a:defRPr>
                      </a:lvl8pPr>
                      <a:lvl9pPr marL="2743200" algn="l" defTabSz="685800" rtl="0" eaLnBrk="1" latinLnBrk="0" hangingPunct="1">
                        <a:defRPr sz="1350" kern="1200">
                          <a:solidFill>
                            <a:schemeClr val="dk1"/>
                          </a:solidFill>
                          <a:latin typeface="Calibri Light"/>
                        </a:defRPr>
                      </a:lvl9pPr>
                    </a:lstStyle>
                    <a:p>
                      <a:pPr marL="0" marR="0" indent="0" algn="l" defTabSz="685800" rtl="0" eaLnBrk="1" fontAlgn="auto" latinLnBrk="0" hangingPunct="1">
                        <a:lnSpc>
                          <a:spcPct val="100000"/>
                        </a:lnSpc>
                        <a:spcBef>
                          <a:spcPts val="0"/>
                        </a:spcBef>
                        <a:spcAft>
                          <a:spcPts val="0"/>
                        </a:spcAft>
                        <a:buClrTx/>
                        <a:buSzTx/>
                        <a:buFontTx/>
                        <a:buNone/>
                        <a:tabLst/>
                        <a:defRPr/>
                      </a:pPr>
                      <a:r>
                        <a:rPr lang="ru-RU" sz="1400" dirty="0">
                          <a:solidFill>
                            <a:schemeClr val="tx1"/>
                          </a:solidFill>
                          <a:latin typeface="Times New Roman" panose="02020603050405020304" pitchFamily="18" charset="0"/>
                          <a:cs typeface="Times New Roman" panose="02020603050405020304" pitchFamily="18" charset="0"/>
                        </a:rPr>
                        <a:t>Управление культуры</a:t>
                      </a:r>
                    </a:p>
                    <a:p>
                      <a:endParaRPr lang="ru-RU" sz="1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E6CC"/>
                    </a:solidFill>
                  </a:tcPr>
                </a:tc>
                <a:tc>
                  <a:txBody>
                    <a:bodyPr/>
                    <a:lstStyle>
                      <a:lvl1pPr marL="0" algn="l" defTabSz="685800" rtl="0" eaLnBrk="1" latinLnBrk="0" hangingPunct="1">
                        <a:defRPr sz="1350" kern="1200">
                          <a:solidFill>
                            <a:schemeClr val="dk1"/>
                          </a:solidFill>
                          <a:latin typeface="Calibri Light"/>
                        </a:defRPr>
                      </a:lvl1pPr>
                      <a:lvl2pPr marL="342900" algn="l" defTabSz="685800" rtl="0" eaLnBrk="1" latinLnBrk="0" hangingPunct="1">
                        <a:defRPr sz="1350" kern="1200">
                          <a:solidFill>
                            <a:schemeClr val="dk1"/>
                          </a:solidFill>
                          <a:latin typeface="Calibri Light"/>
                        </a:defRPr>
                      </a:lvl2pPr>
                      <a:lvl3pPr marL="685800" algn="l" defTabSz="685800" rtl="0" eaLnBrk="1" latinLnBrk="0" hangingPunct="1">
                        <a:defRPr sz="1350" kern="1200">
                          <a:solidFill>
                            <a:schemeClr val="dk1"/>
                          </a:solidFill>
                          <a:latin typeface="Calibri Light"/>
                        </a:defRPr>
                      </a:lvl3pPr>
                      <a:lvl4pPr marL="1028700" algn="l" defTabSz="685800" rtl="0" eaLnBrk="1" latinLnBrk="0" hangingPunct="1">
                        <a:defRPr sz="1350" kern="1200">
                          <a:solidFill>
                            <a:schemeClr val="dk1"/>
                          </a:solidFill>
                          <a:latin typeface="Calibri Light"/>
                        </a:defRPr>
                      </a:lvl4pPr>
                      <a:lvl5pPr marL="1371600" algn="l" defTabSz="685800" rtl="0" eaLnBrk="1" latinLnBrk="0" hangingPunct="1">
                        <a:defRPr sz="1350" kern="1200">
                          <a:solidFill>
                            <a:schemeClr val="dk1"/>
                          </a:solidFill>
                          <a:latin typeface="Calibri Light"/>
                        </a:defRPr>
                      </a:lvl5pPr>
                      <a:lvl6pPr marL="1714500" algn="l" defTabSz="685800" rtl="0" eaLnBrk="1" latinLnBrk="0" hangingPunct="1">
                        <a:defRPr sz="1350" kern="1200">
                          <a:solidFill>
                            <a:schemeClr val="dk1"/>
                          </a:solidFill>
                          <a:latin typeface="Calibri Light"/>
                        </a:defRPr>
                      </a:lvl6pPr>
                      <a:lvl7pPr marL="2057400" algn="l" defTabSz="685800" rtl="0" eaLnBrk="1" latinLnBrk="0" hangingPunct="1">
                        <a:defRPr sz="1350" kern="1200">
                          <a:solidFill>
                            <a:schemeClr val="dk1"/>
                          </a:solidFill>
                          <a:latin typeface="Calibri Light"/>
                        </a:defRPr>
                      </a:lvl7pPr>
                      <a:lvl8pPr marL="2400300" algn="l" defTabSz="685800" rtl="0" eaLnBrk="1" latinLnBrk="0" hangingPunct="1">
                        <a:defRPr sz="1350" kern="1200">
                          <a:solidFill>
                            <a:schemeClr val="dk1"/>
                          </a:solidFill>
                          <a:latin typeface="Calibri Light"/>
                        </a:defRPr>
                      </a:lvl8pPr>
                      <a:lvl9pPr marL="2743200" algn="l" defTabSz="685800" rtl="0" eaLnBrk="1" latinLnBrk="0" hangingPunct="1">
                        <a:defRPr sz="1350" kern="1200">
                          <a:solidFill>
                            <a:schemeClr val="dk1"/>
                          </a:solidFill>
                          <a:latin typeface="Calibri Light"/>
                        </a:defRPr>
                      </a:lvl9pPr>
                    </a:lstStyle>
                    <a:p>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Мартишина</a:t>
                      </a:r>
                      <a:r>
                        <a:rPr lang="ru-RU" sz="1400" baseline="0" dirty="0">
                          <a:solidFill>
                            <a:schemeClr val="tx1"/>
                          </a:solidFill>
                          <a:latin typeface="Times New Roman" panose="02020603050405020304" pitchFamily="18" charset="0"/>
                          <a:cs typeface="Times New Roman" panose="02020603050405020304" pitchFamily="18" charset="0"/>
                        </a:rPr>
                        <a:t> М.-директор.</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E6CC"/>
                    </a:solidFill>
                  </a:tcPr>
                </a:tc>
                <a:tc>
                  <a:txBody>
                    <a:bodyPr/>
                    <a:lstStyle>
                      <a:lvl1pPr marL="0" algn="l" defTabSz="685800" rtl="0" eaLnBrk="1" latinLnBrk="0" hangingPunct="1">
                        <a:defRPr sz="1350" kern="1200">
                          <a:solidFill>
                            <a:schemeClr val="dk1"/>
                          </a:solidFill>
                          <a:latin typeface="Calibri Light"/>
                        </a:defRPr>
                      </a:lvl1pPr>
                      <a:lvl2pPr marL="342900" algn="l" defTabSz="685800" rtl="0" eaLnBrk="1" latinLnBrk="0" hangingPunct="1">
                        <a:defRPr sz="1350" kern="1200">
                          <a:solidFill>
                            <a:schemeClr val="dk1"/>
                          </a:solidFill>
                          <a:latin typeface="Calibri Light"/>
                        </a:defRPr>
                      </a:lvl2pPr>
                      <a:lvl3pPr marL="685800" algn="l" defTabSz="685800" rtl="0" eaLnBrk="1" latinLnBrk="0" hangingPunct="1">
                        <a:defRPr sz="1350" kern="1200">
                          <a:solidFill>
                            <a:schemeClr val="dk1"/>
                          </a:solidFill>
                          <a:latin typeface="Calibri Light"/>
                        </a:defRPr>
                      </a:lvl3pPr>
                      <a:lvl4pPr marL="1028700" algn="l" defTabSz="685800" rtl="0" eaLnBrk="1" latinLnBrk="0" hangingPunct="1">
                        <a:defRPr sz="1350" kern="1200">
                          <a:solidFill>
                            <a:schemeClr val="dk1"/>
                          </a:solidFill>
                          <a:latin typeface="Calibri Light"/>
                        </a:defRPr>
                      </a:lvl4pPr>
                      <a:lvl5pPr marL="1371600" algn="l" defTabSz="685800" rtl="0" eaLnBrk="1" latinLnBrk="0" hangingPunct="1">
                        <a:defRPr sz="1350" kern="1200">
                          <a:solidFill>
                            <a:schemeClr val="dk1"/>
                          </a:solidFill>
                          <a:latin typeface="Calibri Light"/>
                        </a:defRPr>
                      </a:lvl5pPr>
                      <a:lvl6pPr marL="1714500" algn="l" defTabSz="685800" rtl="0" eaLnBrk="1" latinLnBrk="0" hangingPunct="1">
                        <a:defRPr sz="1350" kern="1200">
                          <a:solidFill>
                            <a:schemeClr val="dk1"/>
                          </a:solidFill>
                          <a:latin typeface="Calibri Light"/>
                        </a:defRPr>
                      </a:lvl6pPr>
                      <a:lvl7pPr marL="2057400" algn="l" defTabSz="685800" rtl="0" eaLnBrk="1" latinLnBrk="0" hangingPunct="1">
                        <a:defRPr sz="1350" kern="1200">
                          <a:solidFill>
                            <a:schemeClr val="dk1"/>
                          </a:solidFill>
                          <a:latin typeface="Calibri Light"/>
                        </a:defRPr>
                      </a:lvl7pPr>
                      <a:lvl8pPr marL="2400300" algn="l" defTabSz="685800" rtl="0" eaLnBrk="1" latinLnBrk="0" hangingPunct="1">
                        <a:defRPr sz="1350" kern="1200">
                          <a:solidFill>
                            <a:schemeClr val="dk1"/>
                          </a:solidFill>
                          <a:latin typeface="Calibri Light"/>
                        </a:defRPr>
                      </a:lvl8pPr>
                      <a:lvl9pPr marL="2743200" algn="l" defTabSz="685800" rtl="0" eaLnBrk="1" latinLnBrk="0" hangingPunct="1">
                        <a:defRPr sz="1350" kern="1200">
                          <a:solidFill>
                            <a:schemeClr val="dk1"/>
                          </a:solidFill>
                          <a:latin typeface="Calibri Light"/>
                        </a:defRPr>
                      </a:lvl9pPr>
                    </a:lstStyle>
                    <a:p>
                      <a:pPr marL="0" marR="0" indent="0" algn="l" defTabSz="685800" rtl="0" eaLnBrk="1" fontAlgn="auto" latinLnBrk="0" hangingPunct="1">
                        <a:lnSpc>
                          <a:spcPct val="100000"/>
                        </a:lnSpc>
                        <a:spcBef>
                          <a:spcPts val="0"/>
                        </a:spcBef>
                        <a:spcAft>
                          <a:spcPts val="0"/>
                        </a:spcAft>
                        <a:buClrTx/>
                        <a:buSzTx/>
                        <a:buFontTx/>
                        <a:buNone/>
                        <a:tabLst/>
                        <a:defRPr/>
                      </a:pPr>
                      <a:r>
                        <a:rPr lang="ru-RU" sz="1400" kern="1200" dirty="0">
                          <a:solidFill>
                            <a:schemeClr val="tx1"/>
                          </a:solidFill>
                          <a:effectLst/>
                          <a:latin typeface="+mn-lt"/>
                          <a:ea typeface="+mn-ea"/>
                          <a:cs typeface="+mn-cs"/>
                        </a:rPr>
                        <a:t>Увеличение числа призёров и победителей в различных конкурсах.</a:t>
                      </a:r>
                      <a:endParaRPr lang="ru-RU" sz="1400" dirty="0">
                        <a:solidFill>
                          <a:schemeClr val="tx1"/>
                        </a:solidFill>
                        <a:latin typeface="Times New Roman" panose="02020603050405020304" pitchFamily="18" charset="0"/>
                        <a:cs typeface="Times New Roman" panose="02020603050405020304" pitchFamily="18"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ru-RU" sz="1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E6CC"/>
                    </a:solidFill>
                  </a:tcPr>
                </a:tc>
                <a:extLst>
                  <a:ext uri="{0D108BD9-81ED-4DB2-BD59-A6C34878D82A}">
                    <a16:rowId xmlns="" xmlns:a16="http://schemas.microsoft.com/office/drawing/2014/main" val="10004"/>
                  </a:ext>
                </a:extLst>
              </a:tr>
              <a:tr h="539060">
                <a:tc>
                  <a:txBody>
                    <a:bodyPr/>
                    <a:lstStyle>
                      <a:lvl1pPr marL="0" algn="l" defTabSz="685800" rtl="0" eaLnBrk="1" latinLnBrk="0" hangingPunct="1">
                        <a:defRPr sz="1350" kern="1200">
                          <a:solidFill>
                            <a:schemeClr val="dk1"/>
                          </a:solidFill>
                          <a:latin typeface="Calibri Light"/>
                        </a:defRPr>
                      </a:lvl1pPr>
                      <a:lvl2pPr marL="342900" algn="l" defTabSz="685800" rtl="0" eaLnBrk="1" latinLnBrk="0" hangingPunct="1">
                        <a:defRPr sz="1350" kern="1200">
                          <a:solidFill>
                            <a:schemeClr val="dk1"/>
                          </a:solidFill>
                          <a:latin typeface="Calibri Light"/>
                        </a:defRPr>
                      </a:lvl2pPr>
                      <a:lvl3pPr marL="685800" algn="l" defTabSz="685800" rtl="0" eaLnBrk="1" latinLnBrk="0" hangingPunct="1">
                        <a:defRPr sz="1350" kern="1200">
                          <a:solidFill>
                            <a:schemeClr val="dk1"/>
                          </a:solidFill>
                          <a:latin typeface="Calibri Light"/>
                        </a:defRPr>
                      </a:lvl3pPr>
                      <a:lvl4pPr marL="1028700" algn="l" defTabSz="685800" rtl="0" eaLnBrk="1" latinLnBrk="0" hangingPunct="1">
                        <a:defRPr sz="1350" kern="1200">
                          <a:solidFill>
                            <a:schemeClr val="dk1"/>
                          </a:solidFill>
                          <a:latin typeface="Calibri Light"/>
                        </a:defRPr>
                      </a:lvl4pPr>
                      <a:lvl5pPr marL="1371600" algn="l" defTabSz="685800" rtl="0" eaLnBrk="1" latinLnBrk="0" hangingPunct="1">
                        <a:defRPr sz="1350" kern="1200">
                          <a:solidFill>
                            <a:schemeClr val="dk1"/>
                          </a:solidFill>
                          <a:latin typeface="Calibri Light"/>
                        </a:defRPr>
                      </a:lvl5pPr>
                      <a:lvl6pPr marL="1714500" algn="l" defTabSz="685800" rtl="0" eaLnBrk="1" latinLnBrk="0" hangingPunct="1">
                        <a:defRPr sz="1350" kern="1200">
                          <a:solidFill>
                            <a:schemeClr val="dk1"/>
                          </a:solidFill>
                          <a:latin typeface="Calibri Light"/>
                        </a:defRPr>
                      </a:lvl6pPr>
                      <a:lvl7pPr marL="2057400" algn="l" defTabSz="685800" rtl="0" eaLnBrk="1" latinLnBrk="0" hangingPunct="1">
                        <a:defRPr sz="1350" kern="1200">
                          <a:solidFill>
                            <a:schemeClr val="dk1"/>
                          </a:solidFill>
                          <a:latin typeface="Calibri Light"/>
                        </a:defRPr>
                      </a:lvl7pPr>
                      <a:lvl8pPr marL="2400300" algn="l" defTabSz="685800" rtl="0" eaLnBrk="1" latinLnBrk="0" hangingPunct="1">
                        <a:defRPr sz="1350" kern="1200">
                          <a:solidFill>
                            <a:schemeClr val="dk1"/>
                          </a:solidFill>
                          <a:latin typeface="Calibri Light"/>
                        </a:defRPr>
                      </a:lvl8pPr>
                      <a:lvl9pPr marL="2743200" algn="l" defTabSz="685800" rtl="0" eaLnBrk="1" latinLnBrk="0" hangingPunct="1">
                        <a:defRPr sz="1350" kern="1200">
                          <a:solidFill>
                            <a:schemeClr val="dk1"/>
                          </a:solidFill>
                          <a:latin typeface="Calibri Light"/>
                        </a:defRPr>
                      </a:lvl9pPr>
                    </a:lstStyle>
                    <a:p>
                      <a:r>
                        <a:rPr lang="ru-RU" sz="1400" dirty="0">
                          <a:solidFill>
                            <a:schemeClr val="tx1"/>
                          </a:solidFill>
                          <a:latin typeface="Times New Roman" pitchFamily="18" charset="0"/>
                          <a:cs typeface="Times New Roman"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E6CC"/>
                    </a:solidFill>
                  </a:tcPr>
                </a:tc>
                <a:tc>
                  <a:txBody>
                    <a:bodyPr/>
                    <a:lstStyle>
                      <a:lvl1pPr marL="0" algn="l" defTabSz="685800" rtl="0" eaLnBrk="1" latinLnBrk="0" hangingPunct="1">
                        <a:defRPr sz="1350" kern="1200">
                          <a:solidFill>
                            <a:schemeClr val="dk1"/>
                          </a:solidFill>
                          <a:latin typeface="Calibri Light"/>
                        </a:defRPr>
                      </a:lvl1pPr>
                      <a:lvl2pPr marL="342900" algn="l" defTabSz="685800" rtl="0" eaLnBrk="1" latinLnBrk="0" hangingPunct="1">
                        <a:defRPr sz="1350" kern="1200">
                          <a:solidFill>
                            <a:schemeClr val="dk1"/>
                          </a:solidFill>
                          <a:latin typeface="Calibri Light"/>
                        </a:defRPr>
                      </a:lvl2pPr>
                      <a:lvl3pPr marL="685800" algn="l" defTabSz="685800" rtl="0" eaLnBrk="1" latinLnBrk="0" hangingPunct="1">
                        <a:defRPr sz="1350" kern="1200">
                          <a:solidFill>
                            <a:schemeClr val="dk1"/>
                          </a:solidFill>
                          <a:latin typeface="Calibri Light"/>
                        </a:defRPr>
                      </a:lvl3pPr>
                      <a:lvl4pPr marL="1028700" algn="l" defTabSz="685800" rtl="0" eaLnBrk="1" latinLnBrk="0" hangingPunct="1">
                        <a:defRPr sz="1350" kern="1200">
                          <a:solidFill>
                            <a:schemeClr val="dk1"/>
                          </a:solidFill>
                          <a:latin typeface="Calibri Light"/>
                        </a:defRPr>
                      </a:lvl4pPr>
                      <a:lvl5pPr marL="1371600" algn="l" defTabSz="685800" rtl="0" eaLnBrk="1" latinLnBrk="0" hangingPunct="1">
                        <a:defRPr sz="1350" kern="1200">
                          <a:solidFill>
                            <a:schemeClr val="dk1"/>
                          </a:solidFill>
                          <a:latin typeface="Calibri Light"/>
                        </a:defRPr>
                      </a:lvl5pPr>
                      <a:lvl6pPr marL="1714500" algn="l" defTabSz="685800" rtl="0" eaLnBrk="1" latinLnBrk="0" hangingPunct="1">
                        <a:defRPr sz="1350" kern="1200">
                          <a:solidFill>
                            <a:schemeClr val="dk1"/>
                          </a:solidFill>
                          <a:latin typeface="Calibri Light"/>
                        </a:defRPr>
                      </a:lvl6pPr>
                      <a:lvl7pPr marL="2057400" algn="l" defTabSz="685800" rtl="0" eaLnBrk="1" latinLnBrk="0" hangingPunct="1">
                        <a:defRPr sz="1350" kern="1200">
                          <a:solidFill>
                            <a:schemeClr val="dk1"/>
                          </a:solidFill>
                          <a:latin typeface="Calibri Light"/>
                        </a:defRPr>
                      </a:lvl7pPr>
                      <a:lvl8pPr marL="2400300" algn="l" defTabSz="685800" rtl="0" eaLnBrk="1" latinLnBrk="0" hangingPunct="1">
                        <a:defRPr sz="1350" kern="1200">
                          <a:solidFill>
                            <a:schemeClr val="dk1"/>
                          </a:solidFill>
                          <a:latin typeface="Calibri Light"/>
                        </a:defRPr>
                      </a:lvl8pPr>
                      <a:lvl9pPr marL="2743200" algn="l" defTabSz="685800" rtl="0" eaLnBrk="1" latinLnBrk="0" hangingPunct="1">
                        <a:defRPr sz="1350" kern="1200">
                          <a:solidFill>
                            <a:schemeClr val="dk1"/>
                          </a:solidFill>
                          <a:latin typeface="Calibri Light"/>
                        </a:defRPr>
                      </a:lvl9pPr>
                    </a:lstStyle>
                    <a:p>
                      <a:r>
                        <a:rPr lang="ru-RU" sz="1400" dirty="0">
                          <a:solidFill>
                            <a:schemeClr val="tx1"/>
                          </a:solidFill>
                          <a:latin typeface="Times New Roman" panose="02020603050405020304" pitchFamily="18" charset="0"/>
                          <a:cs typeface="Times New Roman" panose="02020603050405020304" pitchFamily="18" charset="0"/>
                        </a:rPr>
                        <a:t>Администрация  МО Шурышкарский район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E6CC"/>
                    </a:solidFill>
                  </a:tcPr>
                </a:tc>
                <a:tc>
                  <a:txBody>
                    <a:bodyPr/>
                    <a:lstStyle>
                      <a:lvl1pPr marL="0" algn="l" defTabSz="685800" rtl="0" eaLnBrk="1" latinLnBrk="0" hangingPunct="1">
                        <a:defRPr sz="1350" kern="1200">
                          <a:solidFill>
                            <a:schemeClr val="dk1"/>
                          </a:solidFill>
                          <a:latin typeface="Calibri Light"/>
                        </a:defRPr>
                      </a:lvl1pPr>
                      <a:lvl2pPr marL="342900" algn="l" defTabSz="685800" rtl="0" eaLnBrk="1" latinLnBrk="0" hangingPunct="1">
                        <a:defRPr sz="1350" kern="1200">
                          <a:solidFill>
                            <a:schemeClr val="dk1"/>
                          </a:solidFill>
                          <a:latin typeface="Calibri Light"/>
                        </a:defRPr>
                      </a:lvl2pPr>
                      <a:lvl3pPr marL="685800" algn="l" defTabSz="685800" rtl="0" eaLnBrk="1" latinLnBrk="0" hangingPunct="1">
                        <a:defRPr sz="1350" kern="1200">
                          <a:solidFill>
                            <a:schemeClr val="dk1"/>
                          </a:solidFill>
                          <a:latin typeface="Calibri Light"/>
                        </a:defRPr>
                      </a:lvl3pPr>
                      <a:lvl4pPr marL="1028700" algn="l" defTabSz="685800" rtl="0" eaLnBrk="1" latinLnBrk="0" hangingPunct="1">
                        <a:defRPr sz="1350" kern="1200">
                          <a:solidFill>
                            <a:schemeClr val="dk1"/>
                          </a:solidFill>
                          <a:latin typeface="Calibri Light"/>
                        </a:defRPr>
                      </a:lvl4pPr>
                      <a:lvl5pPr marL="1371600" algn="l" defTabSz="685800" rtl="0" eaLnBrk="1" latinLnBrk="0" hangingPunct="1">
                        <a:defRPr sz="1350" kern="1200">
                          <a:solidFill>
                            <a:schemeClr val="dk1"/>
                          </a:solidFill>
                          <a:latin typeface="Calibri Light"/>
                        </a:defRPr>
                      </a:lvl5pPr>
                      <a:lvl6pPr marL="1714500" algn="l" defTabSz="685800" rtl="0" eaLnBrk="1" latinLnBrk="0" hangingPunct="1">
                        <a:defRPr sz="1350" kern="1200">
                          <a:solidFill>
                            <a:schemeClr val="dk1"/>
                          </a:solidFill>
                          <a:latin typeface="Calibri Light"/>
                        </a:defRPr>
                      </a:lvl6pPr>
                      <a:lvl7pPr marL="2057400" algn="l" defTabSz="685800" rtl="0" eaLnBrk="1" latinLnBrk="0" hangingPunct="1">
                        <a:defRPr sz="1350" kern="1200">
                          <a:solidFill>
                            <a:schemeClr val="dk1"/>
                          </a:solidFill>
                          <a:latin typeface="Calibri Light"/>
                        </a:defRPr>
                      </a:lvl7pPr>
                      <a:lvl8pPr marL="2400300" algn="l" defTabSz="685800" rtl="0" eaLnBrk="1" latinLnBrk="0" hangingPunct="1">
                        <a:defRPr sz="1350" kern="1200">
                          <a:solidFill>
                            <a:schemeClr val="dk1"/>
                          </a:solidFill>
                          <a:latin typeface="Calibri Light"/>
                        </a:defRPr>
                      </a:lvl8pPr>
                      <a:lvl9pPr marL="2743200" algn="l" defTabSz="685800" rtl="0" eaLnBrk="1" latinLnBrk="0" hangingPunct="1">
                        <a:defRPr sz="1350" kern="1200">
                          <a:solidFill>
                            <a:schemeClr val="dk1"/>
                          </a:solidFill>
                          <a:latin typeface="Calibri Light"/>
                        </a:defRPr>
                      </a:lvl9pPr>
                    </a:lstStyle>
                    <a:p>
                      <a:r>
                        <a:rPr lang="ru-RU" sz="1400" dirty="0">
                          <a:solidFill>
                            <a:schemeClr val="tx1"/>
                          </a:solidFill>
                          <a:latin typeface="Times New Roman" panose="02020603050405020304" pitchFamily="18" charset="0"/>
                          <a:cs typeface="Times New Roman" panose="02020603050405020304" pitchFamily="18" charset="0"/>
                        </a:rPr>
                        <a:t>Головин А.В.-глава района.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E6CC"/>
                    </a:solidFill>
                  </a:tcPr>
                </a:tc>
                <a:tc>
                  <a:txBody>
                    <a:bodyPr/>
                    <a:lstStyle>
                      <a:lvl1pPr marL="0" algn="l" defTabSz="685800" rtl="0" eaLnBrk="1" latinLnBrk="0" hangingPunct="1">
                        <a:defRPr sz="1350" kern="1200">
                          <a:solidFill>
                            <a:schemeClr val="dk1"/>
                          </a:solidFill>
                          <a:latin typeface="Calibri Light"/>
                        </a:defRPr>
                      </a:lvl1pPr>
                      <a:lvl2pPr marL="342900" algn="l" defTabSz="685800" rtl="0" eaLnBrk="1" latinLnBrk="0" hangingPunct="1">
                        <a:defRPr sz="1350" kern="1200">
                          <a:solidFill>
                            <a:schemeClr val="dk1"/>
                          </a:solidFill>
                          <a:latin typeface="Calibri Light"/>
                        </a:defRPr>
                      </a:lvl2pPr>
                      <a:lvl3pPr marL="685800" algn="l" defTabSz="685800" rtl="0" eaLnBrk="1" latinLnBrk="0" hangingPunct="1">
                        <a:defRPr sz="1350" kern="1200">
                          <a:solidFill>
                            <a:schemeClr val="dk1"/>
                          </a:solidFill>
                          <a:latin typeface="Calibri Light"/>
                        </a:defRPr>
                      </a:lvl3pPr>
                      <a:lvl4pPr marL="1028700" algn="l" defTabSz="685800" rtl="0" eaLnBrk="1" latinLnBrk="0" hangingPunct="1">
                        <a:defRPr sz="1350" kern="1200">
                          <a:solidFill>
                            <a:schemeClr val="dk1"/>
                          </a:solidFill>
                          <a:latin typeface="Calibri Light"/>
                        </a:defRPr>
                      </a:lvl4pPr>
                      <a:lvl5pPr marL="1371600" algn="l" defTabSz="685800" rtl="0" eaLnBrk="1" latinLnBrk="0" hangingPunct="1">
                        <a:defRPr sz="1350" kern="1200">
                          <a:solidFill>
                            <a:schemeClr val="dk1"/>
                          </a:solidFill>
                          <a:latin typeface="Calibri Light"/>
                        </a:defRPr>
                      </a:lvl5pPr>
                      <a:lvl6pPr marL="1714500" algn="l" defTabSz="685800" rtl="0" eaLnBrk="1" latinLnBrk="0" hangingPunct="1">
                        <a:defRPr sz="1350" kern="1200">
                          <a:solidFill>
                            <a:schemeClr val="dk1"/>
                          </a:solidFill>
                          <a:latin typeface="Calibri Light"/>
                        </a:defRPr>
                      </a:lvl6pPr>
                      <a:lvl7pPr marL="2057400" algn="l" defTabSz="685800" rtl="0" eaLnBrk="1" latinLnBrk="0" hangingPunct="1">
                        <a:defRPr sz="1350" kern="1200">
                          <a:solidFill>
                            <a:schemeClr val="dk1"/>
                          </a:solidFill>
                          <a:latin typeface="Calibri Light"/>
                        </a:defRPr>
                      </a:lvl7pPr>
                      <a:lvl8pPr marL="2400300" algn="l" defTabSz="685800" rtl="0" eaLnBrk="1" latinLnBrk="0" hangingPunct="1">
                        <a:defRPr sz="1350" kern="1200">
                          <a:solidFill>
                            <a:schemeClr val="dk1"/>
                          </a:solidFill>
                          <a:latin typeface="Calibri Light"/>
                        </a:defRPr>
                      </a:lvl8pPr>
                      <a:lvl9pPr marL="2743200" algn="l" defTabSz="685800" rtl="0" eaLnBrk="1" latinLnBrk="0" hangingPunct="1">
                        <a:defRPr sz="1350" kern="1200">
                          <a:solidFill>
                            <a:schemeClr val="dk1"/>
                          </a:solidFill>
                          <a:latin typeface="Calibri Light"/>
                        </a:defRPr>
                      </a:lvl9pPr>
                    </a:lstStyle>
                    <a:p>
                      <a:pPr marL="0" marR="0" indent="0" algn="l" defTabSz="685800" rtl="0" eaLnBrk="1" fontAlgn="auto" latinLnBrk="0" hangingPunct="1">
                        <a:lnSpc>
                          <a:spcPct val="100000"/>
                        </a:lnSpc>
                        <a:spcBef>
                          <a:spcPts val="0"/>
                        </a:spcBef>
                        <a:spcAft>
                          <a:spcPts val="0"/>
                        </a:spcAft>
                        <a:buClrTx/>
                        <a:buSzTx/>
                        <a:buFontTx/>
                        <a:buNone/>
                        <a:tabLst/>
                        <a:defRPr/>
                      </a:pPr>
                      <a:r>
                        <a:rPr lang="ru-RU" sz="1400" dirty="0">
                          <a:solidFill>
                            <a:schemeClr val="tx1"/>
                          </a:solidFill>
                          <a:latin typeface="Times New Roman" panose="02020603050405020304" pitchFamily="18" charset="0"/>
                          <a:cs typeface="Times New Roman" panose="02020603050405020304" pitchFamily="18" charset="0"/>
                        </a:rPr>
                        <a:t>Удовлетворённость родителей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E6CC"/>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1803569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773113" y="383536"/>
            <a:ext cx="7799387" cy="491107"/>
          </a:xfrm>
          <a:prstGeom prst="rect">
            <a:avLst/>
          </a:prstGeom>
        </p:spPr>
        <p:txBody>
          <a:bodyPr anchor="b"/>
          <a:lstStyle>
            <a:lvl1pPr algn="l" defTabSz="1007943" rtl="0" eaLnBrk="1" latinLnBrk="0" hangingPunct="1">
              <a:lnSpc>
                <a:spcPct val="90000"/>
              </a:lnSpc>
              <a:spcBef>
                <a:spcPct val="0"/>
              </a:spcBef>
              <a:buNone/>
              <a:defRPr sz="2800" kern="1200">
                <a:solidFill>
                  <a:schemeClr val="tx1"/>
                </a:solidFill>
                <a:latin typeface="+mj-lt"/>
                <a:ea typeface="+mj-ea"/>
                <a:cs typeface="+mj-cs"/>
              </a:defRPr>
            </a:lvl1pPr>
          </a:lstStyle>
          <a:p>
            <a:pPr marL="0" marR="0" lvl="0" indent="0" algn="l" defTabSz="1007943" rtl="0" eaLnBrk="1" fontAlgn="auto" latinLnBrk="0" hangingPunct="1">
              <a:lnSpc>
                <a:spcPct val="90000"/>
              </a:lnSpc>
              <a:spcBef>
                <a:spcPct val="0"/>
              </a:spcBef>
              <a:spcAft>
                <a:spcPts val="0"/>
              </a:spcAft>
              <a:buClrTx/>
              <a:buSzTx/>
              <a:buFontTx/>
              <a:buNone/>
              <a:tabLst/>
              <a:defRPr/>
            </a:pPr>
            <a:r>
              <a:rPr kumimoji="0" lang="ru-RU"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ru-RU" sz="3200" b="1" i="0" u="none" strike="noStrike" kern="1200" cap="none" spc="0" normalizeH="0" baseline="0" noProof="0" dirty="0">
                <a:ln>
                  <a:noFill/>
                </a:ln>
                <a:effectLst/>
                <a:uLnTx/>
                <a:uFillTx/>
                <a:latin typeface="Segoe Print" panose="02000600000000000000" pitchFamily="2" charset="0"/>
                <a:ea typeface="Arial Unicode MS" panose="020B0604020202020204" pitchFamily="34" charset="-128"/>
                <a:cs typeface="Times New Roman" panose="02020603050405020304" pitchFamily="18" charset="0"/>
              </a:rPr>
              <a:t>Предпосылки реализации проекта</a:t>
            </a:r>
            <a:endParaRPr kumimoji="0" lang="ru-RU" sz="2800" b="1" i="0" u="none" strike="noStrike" kern="1200" cap="none" spc="0" normalizeH="0" baseline="0" noProof="0" dirty="0">
              <a:ln>
                <a:noFill/>
              </a:ln>
              <a:effectLst/>
              <a:uLnTx/>
              <a:uFillTx/>
              <a:latin typeface="Segoe Print" panose="02000600000000000000" pitchFamily="2" charset="0"/>
              <a:ea typeface="Arial Unicode MS" panose="020B0604020202020204" pitchFamily="34" charset="-128"/>
              <a:cs typeface="Times New Roman" panose="02020603050405020304" pitchFamily="18" charset="0"/>
            </a:endParaRPr>
          </a:p>
        </p:txBody>
      </p:sp>
      <p:sp>
        <p:nvSpPr>
          <p:cNvPr id="2" name="Прямоугольник 1">
            <a:extLst>
              <a:ext uri="{FF2B5EF4-FFF2-40B4-BE49-F238E27FC236}">
                <a16:creationId xmlns="" xmlns:a16="http://schemas.microsoft.com/office/drawing/2014/main" id="{CEBCBEFA-DA58-49F6-BA4B-8CD5E12BFA60}"/>
              </a:ext>
            </a:extLst>
          </p:cNvPr>
          <p:cNvSpPr/>
          <p:nvPr/>
        </p:nvSpPr>
        <p:spPr>
          <a:xfrm>
            <a:off x="368896" y="1510604"/>
            <a:ext cx="3428999" cy="707886"/>
          </a:xfrm>
          <a:prstGeom prst="rect">
            <a:avLst/>
          </a:prstGeom>
        </p:spPr>
        <p:txBody>
          <a:bodyPr wrap="square">
            <a:spAutoFit/>
          </a:bodyPr>
          <a:lstStyle/>
          <a:p>
            <a:pPr marL="82550" lvl="0" algn="ctr" eaLnBrk="0" hangingPunct="0">
              <a:spcBef>
                <a:spcPts val="600"/>
              </a:spcBef>
              <a:buClr>
                <a:schemeClr val="accent1"/>
              </a:buClr>
              <a:buSzPct val="80000"/>
            </a:pPr>
            <a:r>
              <a:rPr lang="ru-RU" sz="2000" b="1" dirty="0">
                <a:solidFill>
                  <a:schemeClr val="tx1">
                    <a:lumMod val="95000"/>
                    <a:lumOff val="5000"/>
                  </a:schemeClr>
                </a:solidFill>
                <a:latin typeface="Segoe Print" panose="02000600000000000000" pitchFamily="2" charset="0"/>
              </a:rPr>
              <a:t>Формальные основания для инициации проекта</a:t>
            </a:r>
          </a:p>
        </p:txBody>
      </p:sp>
      <p:sp>
        <p:nvSpPr>
          <p:cNvPr id="3" name="Прямоугольник 2">
            <a:extLst>
              <a:ext uri="{FF2B5EF4-FFF2-40B4-BE49-F238E27FC236}">
                <a16:creationId xmlns="" xmlns:a16="http://schemas.microsoft.com/office/drawing/2014/main" id="{F8A3BC1F-9A0C-4FBA-BD4B-22ACE8C7B4F6}"/>
              </a:ext>
            </a:extLst>
          </p:cNvPr>
          <p:cNvSpPr/>
          <p:nvPr/>
        </p:nvSpPr>
        <p:spPr>
          <a:xfrm>
            <a:off x="4000500" y="874643"/>
            <a:ext cx="4572000" cy="1200329"/>
          </a:xfrm>
          <a:prstGeom prst="rect">
            <a:avLst/>
          </a:prstGeom>
        </p:spPr>
        <p:txBody>
          <a:bodyPr>
            <a:spAutoFit/>
          </a:bodyPr>
          <a:lstStyle/>
          <a:p>
            <a:pPr marL="82550" lvl="0" algn="just" eaLnBrk="0" hangingPunct="0">
              <a:spcBef>
                <a:spcPts val="600"/>
              </a:spcBef>
              <a:buClr>
                <a:schemeClr val="accent1"/>
              </a:buClr>
              <a:buSzPct val="80000"/>
            </a:pPr>
            <a:r>
              <a:rPr lang="ru-RU" dirty="0">
                <a:latin typeface="Times New Roman" pitchFamily="18" charset="0"/>
              </a:rPr>
              <a:t>Указ Президента РФ от 07.05.2018г. № 204 «О национальных целях и стратегических задачах развития РФ на период до 2024 </a:t>
            </a:r>
            <a:r>
              <a:rPr lang="ru-RU" dirty="0" smtClean="0">
                <a:latin typeface="Times New Roman" pitchFamily="18" charset="0"/>
              </a:rPr>
              <a:t>года</a:t>
            </a:r>
            <a:endParaRPr lang="ru-RU" dirty="0">
              <a:latin typeface="Times New Roman" pitchFamily="18" charset="0"/>
            </a:endParaRPr>
          </a:p>
        </p:txBody>
      </p:sp>
      <p:sp>
        <p:nvSpPr>
          <p:cNvPr id="8" name="Прямоугольник 7">
            <a:extLst>
              <a:ext uri="{FF2B5EF4-FFF2-40B4-BE49-F238E27FC236}">
                <a16:creationId xmlns="" xmlns:a16="http://schemas.microsoft.com/office/drawing/2014/main" id="{CCBDA6C9-50C2-43BB-809A-E5D5BEA82890}"/>
              </a:ext>
            </a:extLst>
          </p:cNvPr>
          <p:cNvSpPr/>
          <p:nvPr/>
        </p:nvSpPr>
        <p:spPr>
          <a:xfrm>
            <a:off x="318414" y="4089174"/>
            <a:ext cx="3660917" cy="923330"/>
          </a:xfrm>
          <a:prstGeom prst="rect">
            <a:avLst/>
          </a:prstGeom>
        </p:spPr>
        <p:txBody>
          <a:bodyPr wrap="square">
            <a:spAutoFit/>
          </a:bodyPr>
          <a:lstStyle/>
          <a:p>
            <a:pPr marL="82550" lvl="0" algn="ctr" eaLnBrk="0" hangingPunct="0">
              <a:spcBef>
                <a:spcPts val="600"/>
              </a:spcBef>
              <a:buClr>
                <a:schemeClr val="accent1"/>
              </a:buClr>
              <a:buSzPct val="80000"/>
            </a:pPr>
            <a:r>
              <a:rPr lang="ru-RU" b="1" dirty="0">
                <a:solidFill>
                  <a:schemeClr val="tx1">
                    <a:lumMod val="95000"/>
                    <a:lumOff val="5000"/>
                  </a:schemeClr>
                </a:solidFill>
                <a:latin typeface="Segoe Print" panose="02000600000000000000" pitchFamily="2" charset="0"/>
              </a:rPr>
              <a:t>Связь с государственными программами Российской Федерации</a:t>
            </a:r>
          </a:p>
        </p:txBody>
      </p:sp>
      <p:sp>
        <p:nvSpPr>
          <p:cNvPr id="9" name="Прямоугольник 8">
            <a:extLst>
              <a:ext uri="{FF2B5EF4-FFF2-40B4-BE49-F238E27FC236}">
                <a16:creationId xmlns="" xmlns:a16="http://schemas.microsoft.com/office/drawing/2014/main" id="{44E0DD0D-7EDE-48E2-B9A1-4303350F3ADB}"/>
              </a:ext>
            </a:extLst>
          </p:cNvPr>
          <p:cNvSpPr/>
          <p:nvPr/>
        </p:nvSpPr>
        <p:spPr>
          <a:xfrm>
            <a:off x="4000500" y="3443938"/>
            <a:ext cx="4572000" cy="2816156"/>
          </a:xfrm>
          <a:prstGeom prst="rect">
            <a:avLst/>
          </a:prstGeom>
        </p:spPr>
        <p:txBody>
          <a:bodyPr>
            <a:spAutoFit/>
          </a:bodyPr>
          <a:lstStyle/>
          <a:p>
            <a:pPr marL="82550" lvl="0" algn="just" eaLnBrk="0" hangingPunct="0">
              <a:spcBef>
                <a:spcPts val="600"/>
              </a:spcBef>
              <a:buClr>
                <a:schemeClr val="accent1"/>
              </a:buClr>
              <a:buSzPct val="80000"/>
            </a:pPr>
            <a:r>
              <a:rPr lang="ru-RU" sz="1600" dirty="0">
                <a:latin typeface="Times New Roman" panose="02020603050405020304" pitchFamily="18" charset="0"/>
                <a:cs typeface="Times New Roman" panose="02020603050405020304" pitchFamily="18" charset="0"/>
              </a:rPr>
              <a:t>Постановление Правительства РФ от 26.12.2017г. № 1642 «Об утверждении государственной программы Российской Федерации развития образования» 2018-2025годы»</a:t>
            </a:r>
          </a:p>
          <a:p>
            <a:pPr marL="82550" lvl="0" algn="just" eaLnBrk="0" hangingPunct="0">
              <a:spcBef>
                <a:spcPts val="600"/>
              </a:spcBef>
              <a:buClr>
                <a:schemeClr val="accent1"/>
              </a:buClr>
              <a:buSzPct val="80000"/>
            </a:pPr>
            <a:r>
              <a:rPr lang="ru-RU" sz="1600" dirty="0">
                <a:latin typeface="Times New Roman" panose="02020603050405020304" pitchFamily="18" charset="0"/>
                <a:cs typeface="Times New Roman" panose="02020603050405020304" pitchFamily="18" charset="0"/>
              </a:rPr>
              <a:t>Национальный проект «Образование» Поручение Президента РФ от 23.12.2015 «Обеспечить формирование национальной системы учительского роста»</a:t>
            </a:r>
          </a:p>
          <a:p>
            <a:pPr marL="82550" lvl="0" algn="just" eaLnBrk="0" hangingPunct="0">
              <a:spcBef>
                <a:spcPts val="600"/>
              </a:spcBef>
              <a:buClr>
                <a:schemeClr val="accent1"/>
              </a:buClr>
              <a:buSzPct val="80000"/>
            </a:pPr>
            <a:r>
              <a:rPr lang="ru-RU" sz="1600" dirty="0">
                <a:latin typeface="Times New Roman" panose="02020603050405020304" pitchFamily="18" charset="0"/>
                <a:cs typeface="Times New Roman" panose="02020603050405020304" pitchFamily="18" charset="0"/>
              </a:rPr>
              <a:t>Федеральный проект «Успех каждого ребенка»</a:t>
            </a:r>
          </a:p>
          <a:p>
            <a:pPr marL="82550" lvl="0" eaLnBrk="0" hangingPunct="0">
              <a:spcBef>
                <a:spcPts val="600"/>
              </a:spcBef>
              <a:buClr>
                <a:schemeClr val="accent1"/>
              </a:buClr>
              <a:buSzPct val="80000"/>
            </a:pPr>
            <a:endParaRPr lang="ru-RU" dirty="0">
              <a:latin typeface="Times New Roman" pitchFamily="18" charset="0"/>
            </a:endParaRPr>
          </a:p>
        </p:txBody>
      </p:sp>
    </p:spTree>
    <p:extLst>
      <p:ext uri="{BB962C8B-B14F-4D97-AF65-F5344CB8AC3E}">
        <p14:creationId xmlns:p14="http://schemas.microsoft.com/office/powerpoint/2010/main" val="463955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377031" y="162434"/>
            <a:ext cx="8515448" cy="1034318"/>
          </a:xfrm>
          <a:prstGeom prst="rect">
            <a:avLst/>
          </a:prstGeom>
        </p:spPr>
        <p:txBody>
          <a:bodyPr anchor="b"/>
          <a:lstStyle>
            <a:lvl1pPr algn="l" defTabSz="1007943" rtl="0" eaLnBrk="1" latinLnBrk="0" hangingPunct="1">
              <a:lnSpc>
                <a:spcPct val="90000"/>
              </a:lnSpc>
              <a:spcBef>
                <a:spcPct val="0"/>
              </a:spcBef>
              <a:buNone/>
              <a:defRPr sz="2800" kern="1200">
                <a:solidFill>
                  <a:schemeClr val="tx1"/>
                </a:solidFill>
                <a:latin typeface="+mj-lt"/>
                <a:ea typeface="+mj-ea"/>
                <a:cs typeface="+mj-cs"/>
              </a:defRPr>
            </a:lvl1pPr>
          </a:lstStyle>
          <a:p>
            <a:pPr marL="0" marR="0" lvl="0" indent="0" algn="ctr" defTabSz="1007943" rtl="0" eaLnBrk="1" fontAlgn="auto" latinLnBrk="0" hangingPunct="1">
              <a:lnSpc>
                <a:spcPct val="90000"/>
              </a:lnSpc>
              <a:spcBef>
                <a:spcPct val="0"/>
              </a:spcBef>
              <a:spcAft>
                <a:spcPts val="0"/>
              </a:spcAft>
              <a:buClrTx/>
              <a:buSzTx/>
              <a:buFontTx/>
              <a:buNone/>
              <a:tabLst/>
              <a:defRPr/>
            </a:pPr>
            <a:r>
              <a:rPr kumimoji="0" lang="ru-RU" sz="2800" b="0" i="0" u="none" strike="noStrike" kern="1200" cap="none" spc="0" normalizeH="0" baseline="0" noProof="0" dirty="0">
                <a:ln>
                  <a:noFill/>
                </a:ln>
                <a:solidFill>
                  <a:srgbClr val="0062A7"/>
                </a:solidFill>
                <a:effectLst/>
                <a:uLnTx/>
                <a:uFillTx/>
                <a:latin typeface="Calibri Light"/>
                <a:ea typeface="+mj-ea"/>
                <a:cs typeface="+mj-cs"/>
              </a:rPr>
              <a:t>   </a:t>
            </a:r>
            <a:r>
              <a:rPr kumimoji="0" lang="ru-RU" sz="2800" b="1" i="0" u="none" strike="noStrike" kern="1200" cap="none" spc="0" normalizeH="0" baseline="0" noProof="0" dirty="0">
                <a:ln>
                  <a:noFill/>
                </a:ln>
                <a:effectLst/>
                <a:uLnTx/>
                <a:uFillTx/>
                <a:latin typeface="Segoe Print" panose="02000600000000000000" pitchFamily="2" charset="0"/>
                <a:ea typeface="Arial Unicode MS" panose="020B0604020202020204" pitchFamily="34" charset="-128"/>
                <a:cs typeface="Times New Roman" pitchFamily="18" charset="0"/>
              </a:rPr>
              <a:t>Модель функционирования результатов проекта</a:t>
            </a:r>
          </a:p>
        </p:txBody>
      </p:sp>
      <p:sp>
        <p:nvSpPr>
          <p:cNvPr id="7" name="Прямоугольник 6"/>
          <p:cNvSpPr/>
          <p:nvPr/>
        </p:nvSpPr>
        <p:spPr>
          <a:xfrm>
            <a:off x="377031" y="1196752"/>
            <a:ext cx="3834929" cy="3416320"/>
          </a:xfrm>
          <a:prstGeom prst="rect">
            <a:avLst/>
          </a:prstGeom>
        </p:spPr>
        <p:txBody>
          <a:bodyPr wrap="square">
            <a:spAutoFit/>
          </a:bodyPr>
          <a:lstStyle/>
          <a:p>
            <a:pPr algn="just" defTabSz="986912">
              <a:defRPr/>
            </a:pPr>
            <a:r>
              <a:rPr lang="ru-RU" i="1" dirty="0">
                <a:latin typeface="Times New Roman" pitchFamily="18" charset="0"/>
                <a:cs typeface="Times New Roman" pitchFamily="18" charset="0"/>
                <a:sym typeface="Symbol" panose="05050102010706020507" pitchFamily="18" charset="2"/>
              </a:rPr>
              <a:t>В процессе  реализации проекта ребенок  быстрее и безболезненно реагирует на изменения, начинает применять нестандартные решения, генерирует новые  оригинальные идеи, готов к риску  и ответственности за принятые решения.</a:t>
            </a:r>
          </a:p>
          <a:p>
            <a:pPr lvl="0" algn="just" defTabSz="986912">
              <a:defRPr/>
            </a:pPr>
            <a:r>
              <a:rPr kumimoji="0" lang="ru-RU" i="1" u="none" strike="noStrike" kern="1200" cap="none" spc="0" normalizeH="0" baseline="0" noProof="0" dirty="0">
                <a:ln>
                  <a:noFill/>
                </a:ln>
                <a:uLnTx/>
                <a:uFillTx/>
                <a:latin typeface="Times New Roman" pitchFamily="18" charset="0"/>
                <a:cs typeface="Times New Roman" pitchFamily="18" charset="0"/>
                <a:sym typeface="Symbol" panose="05050102010706020507" pitchFamily="18" charset="2"/>
              </a:rPr>
              <a:t>В будущем креативно развитый</a:t>
            </a:r>
            <a:r>
              <a:rPr kumimoji="0" lang="ru-RU" i="1" u="none" strike="noStrike" kern="1200" cap="none" spc="0" normalizeH="0" noProof="0" dirty="0">
                <a:ln>
                  <a:noFill/>
                </a:ln>
                <a:uLnTx/>
                <a:uFillTx/>
                <a:latin typeface="Times New Roman" pitchFamily="18" charset="0"/>
                <a:cs typeface="Times New Roman" pitchFamily="18" charset="0"/>
                <a:sym typeface="Symbol" panose="05050102010706020507" pitchFamily="18" charset="2"/>
              </a:rPr>
              <a:t> ребенок легко адаптируется и  является более востребованным в социуме.</a:t>
            </a:r>
            <a:r>
              <a:rPr kumimoji="0" lang="ru-RU" b="1" i="1" u="none" strike="noStrike" kern="1200" cap="none" spc="0" normalizeH="0" noProof="0" dirty="0">
                <a:ln>
                  <a:noFill/>
                </a:ln>
                <a:uLnTx/>
                <a:uFillTx/>
                <a:latin typeface="Times New Roman" pitchFamily="18" charset="0"/>
                <a:cs typeface="Times New Roman" pitchFamily="18" charset="0"/>
                <a:sym typeface="Symbol" panose="05050102010706020507" pitchFamily="18" charset="2"/>
              </a:rPr>
              <a:t> </a:t>
            </a:r>
          </a:p>
        </p:txBody>
      </p:sp>
      <p:sp>
        <p:nvSpPr>
          <p:cNvPr id="2" name="TextBox 1"/>
          <p:cNvSpPr txBox="1"/>
          <p:nvPr/>
        </p:nvSpPr>
        <p:spPr>
          <a:xfrm>
            <a:off x="568706" y="4908726"/>
            <a:ext cx="3431124" cy="1477328"/>
          </a:xfrm>
          <a:prstGeom prst="rect">
            <a:avLst/>
          </a:prstGeom>
          <a:noFill/>
        </p:spPr>
        <p:txBody>
          <a:bodyPr wrap="square" rtlCol="0">
            <a:spAutoFit/>
          </a:bodyPr>
          <a:lstStyle/>
          <a:p>
            <a:pPr algn="ctr"/>
            <a:r>
              <a:rPr lang="ru-RU" dirty="0">
                <a:solidFill>
                  <a:srgbClr val="921A1D"/>
                </a:solidFill>
                <a:latin typeface="Times New Roman" panose="02020603050405020304" pitchFamily="18" charset="0"/>
                <a:cs typeface="Times New Roman" panose="02020603050405020304" pitchFamily="18" charset="0"/>
              </a:rPr>
              <a:t>Данная модель применима для другого проектного содержания в различных образовательных организациях.</a:t>
            </a:r>
          </a:p>
          <a:p>
            <a:r>
              <a:rPr lang="ru-RU" dirty="0">
                <a:solidFill>
                  <a:srgbClr val="921A1D"/>
                </a:solidFill>
                <a:latin typeface="Times New Roman" panose="02020603050405020304" pitchFamily="18" charset="0"/>
                <a:cs typeface="Times New Roman" panose="02020603050405020304" pitchFamily="18" charset="0"/>
              </a:rPr>
              <a:t> </a:t>
            </a:r>
          </a:p>
        </p:txBody>
      </p:sp>
      <p:graphicFrame>
        <p:nvGraphicFramePr>
          <p:cNvPr id="8" name="Диаграмма 7"/>
          <p:cNvGraphicFramePr/>
          <p:nvPr>
            <p:extLst>
              <p:ext uri="{D42A27DB-BD31-4B8C-83A1-F6EECF244321}">
                <p14:modId xmlns:p14="http://schemas.microsoft.com/office/powerpoint/2010/main" val="528784662"/>
              </p:ext>
            </p:extLst>
          </p:nvPr>
        </p:nvGraphicFramePr>
        <p:xfrm>
          <a:off x="4211960" y="1974983"/>
          <a:ext cx="4680519" cy="3672408"/>
        </p:xfrm>
        <a:graphic>
          <a:graphicData uri="http://schemas.openxmlformats.org/drawingml/2006/chart">
            <c:chart xmlns:c="http://schemas.openxmlformats.org/drawingml/2006/chart" xmlns:r="http://schemas.openxmlformats.org/officeDocument/2006/relationships" r:id="rId3"/>
          </a:graphicData>
        </a:graphic>
      </p:graphicFrame>
      <p:sp>
        <p:nvSpPr>
          <p:cNvPr id="3" name="Прямоугольник 2"/>
          <p:cNvSpPr/>
          <p:nvPr/>
        </p:nvSpPr>
        <p:spPr>
          <a:xfrm>
            <a:off x="568706" y="6386053"/>
            <a:ext cx="8278516" cy="461665"/>
          </a:xfrm>
          <a:prstGeom prst="rect">
            <a:avLst/>
          </a:prstGeom>
        </p:spPr>
        <p:txBody>
          <a:bodyPr wrap="square">
            <a:spAutoFit/>
          </a:bodyPr>
          <a:lstStyle/>
          <a:p>
            <a:pPr>
              <a:defRPr/>
            </a:pPr>
            <a:r>
              <a:rPr lang="ru-RU" sz="1200" dirty="0">
                <a:latin typeface="+mn-lt"/>
              </a:rPr>
              <a:t>Креативность неспецифична, т.е. ее тренировка в каком-то одном виде деятельности ведет к тому, что она начинает ярко проявляться в других видах».   А.Г. </a:t>
            </a:r>
            <a:r>
              <a:rPr lang="ru-RU" sz="1200" dirty="0" err="1">
                <a:latin typeface="+mn-lt"/>
              </a:rPr>
              <a:t>Грецков</a:t>
            </a:r>
            <a:endParaRPr lang="ru-RU" sz="1200" dirty="0">
              <a:latin typeface="+mn-lt"/>
            </a:endParaRPr>
          </a:p>
        </p:txBody>
      </p:sp>
    </p:spTree>
    <p:extLst>
      <p:ext uri="{BB962C8B-B14F-4D97-AF65-F5344CB8AC3E}">
        <p14:creationId xmlns:p14="http://schemas.microsoft.com/office/powerpoint/2010/main" val="564887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p:cNvSpPr>
            <a:spLocks noGrp="1"/>
          </p:cNvSpPr>
          <p:nvPr>
            <p:ph type="ftr" sz="quarter" idx="11"/>
          </p:nvPr>
        </p:nvSpPr>
        <p:spPr>
          <a:xfrm>
            <a:off x="395536" y="6165305"/>
            <a:ext cx="8640960" cy="556172"/>
          </a:xfrm>
        </p:spPr>
        <p:txBody>
          <a:bodyPr/>
          <a:lstStyle/>
          <a:p>
            <a:pPr>
              <a:defRPr/>
            </a:pPr>
            <a:r>
              <a:rPr lang="ru-RU" sz="1200" b="1" dirty="0">
                <a:solidFill>
                  <a:schemeClr val="tx1"/>
                </a:solidFill>
                <a:latin typeface="Times New Roman" panose="02020603050405020304" pitchFamily="18" charset="0"/>
                <a:cs typeface="Times New Roman" panose="02020603050405020304" pitchFamily="18" charset="0"/>
              </a:rPr>
              <a:t>Экспресс диагностика развития психических процессов у детей дошкольного возраста Н.Н. Павлова ,Л. Г. Руденко </a:t>
            </a:r>
            <a:endParaRPr lang="ru-RU" sz="1200" b="1" dirty="0" smtClean="0">
              <a:solidFill>
                <a:schemeClr val="tx1"/>
              </a:solidFill>
              <a:latin typeface="Times New Roman" panose="02020603050405020304" pitchFamily="18" charset="0"/>
              <a:cs typeface="Times New Roman" panose="02020603050405020304" pitchFamily="18" charset="0"/>
            </a:endParaRPr>
          </a:p>
          <a:p>
            <a:pPr>
              <a:defRPr/>
            </a:pPr>
            <a:r>
              <a:rPr lang="ru-RU" sz="1200" b="1" dirty="0" smtClean="0">
                <a:solidFill>
                  <a:schemeClr val="tx1"/>
                </a:solidFill>
                <a:latin typeface="Times New Roman" panose="02020603050405020304" pitchFamily="18" charset="0"/>
                <a:cs typeface="Times New Roman" panose="02020603050405020304" pitchFamily="18" charset="0"/>
              </a:rPr>
              <a:t>(</a:t>
            </a:r>
            <a:r>
              <a:rPr lang="ru-RU" sz="1200" b="1" dirty="0">
                <a:solidFill>
                  <a:schemeClr val="tx1"/>
                </a:solidFill>
                <a:latin typeface="Times New Roman" panose="02020603050405020304" pitchFamily="18" charset="0"/>
                <a:cs typeface="Times New Roman" panose="02020603050405020304" pitchFamily="18" charset="0"/>
              </a:rPr>
              <a:t>дети 4-6 лет)</a:t>
            </a:r>
          </a:p>
          <a:p>
            <a:pPr>
              <a:defRPr/>
            </a:pPr>
            <a:r>
              <a:rPr lang="ru-RU" sz="1200" b="1" dirty="0">
                <a:solidFill>
                  <a:schemeClr val="tx1"/>
                </a:solidFill>
                <a:latin typeface="Times New Roman" panose="02020603050405020304" pitchFamily="18" charset="0"/>
                <a:cs typeface="Times New Roman" panose="02020603050405020304" pitchFamily="18" charset="0"/>
              </a:rPr>
              <a:t> Методика Л.А .</a:t>
            </a:r>
            <a:r>
              <a:rPr lang="ru-RU" sz="1200" b="1" dirty="0" err="1">
                <a:solidFill>
                  <a:schemeClr val="tx1"/>
                </a:solidFill>
                <a:latin typeface="Times New Roman" panose="02020603050405020304" pitchFamily="18" charset="0"/>
                <a:cs typeface="Times New Roman" panose="02020603050405020304" pitchFamily="18" charset="0"/>
              </a:rPr>
              <a:t>Ясюковой</a:t>
            </a:r>
            <a:r>
              <a:rPr lang="ru-RU" sz="1200" b="1" dirty="0">
                <a:solidFill>
                  <a:schemeClr val="tx1"/>
                </a:solidFill>
                <a:latin typeface="Times New Roman" panose="02020603050405020304" pitchFamily="18" charset="0"/>
                <a:cs typeface="Times New Roman" panose="02020603050405020304" pitchFamily="18" charset="0"/>
              </a:rPr>
              <a:t> определения уровня развития разных типов мышления у дети 6-7 лет.</a:t>
            </a:r>
          </a:p>
        </p:txBody>
      </p:sp>
      <p:sp>
        <p:nvSpPr>
          <p:cNvPr id="18" name="Заголовок 1"/>
          <p:cNvSpPr txBox="1">
            <a:spLocks/>
          </p:cNvSpPr>
          <p:nvPr/>
        </p:nvSpPr>
        <p:spPr>
          <a:xfrm>
            <a:off x="117610" y="265802"/>
            <a:ext cx="3600400" cy="449532"/>
          </a:xfrm>
          <a:prstGeom prst="rect">
            <a:avLst/>
          </a:prstGeom>
        </p:spPr>
        <p:txBody>
          <a:bodyPr vert="horz" lIns="91440" tIns="45720" rIns="91440" bIns="45720" rtlCol="0" anchor="ctr">
            <a:normAutofit fontScale="900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endParaRPr lang="ru-RU" sz="3100" dirty="0">
              <a:solidFill>
                <a:srgbClr val="E62B25"/>
              </a:solidFill>
              <a:latin typeface="Times New Roman" pitchFamily="18" charset="0"/>
              <a:ea typeface="Arial Unicode MS" panose="020B0604020202020204" pitchFamily="34" charset="-128"/>
              <a:cs typeface="Times New Roman" pitchFamily="18" charset="0"/>
            </a:endParaRPr>
          </a:p>
        </p:txBody>
      </p:sp>
      <p:sp>
        <p:nvSpPr>
          <p:cNvPr id="6" name="Прямоугольник 5"/>
          <p:cNvSpPr/>
          <p:nvPr/>
        </p:nvSpPr>
        <p:spPr>
          <a:xfrm>
            <a:off x="5364088" y="1088915"/>
            <a:ext cx="3048811" cy="417871"/>
          </a:xfrm>
          <a:prstGeom prst="rect">
            <a:avLst/>
          </a:prstGeom>
        </p:spPr>
        <p:txBody>
          <a:bodyPr wrap="square">
            <a:spAutoFit/>
          </a:bodyPr>
          <a:lstStyle/>
          <a:p>
            <a:pPr algn="ctr">
              <a:lnSpc>
                <a:spcPct val="115000"/>
              </a:lnSpc>
              <a:spcAft>
                <a:spcPts val="1000"/>
              </a:spcAft>
            </a:pP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13" name="Заголовок 1"/>
          <p:cNvSpPr txBox="1">
            <a:spLocks/>
          </p:cNvSpPr>
          <p:nvPr/>
        </p:nvSpPr>
        <p:spPr>
          <a:xfrm>
            <a:off x="773113" y="332656"/>
            <a:ext cx="6967239" cy="541987"/>
          </a:xfrm>
          <a:prstGeom prst="rect">
            <a:avLst/>
          </a:prstGeom>
        </p:spPr>
        <p:txBody>
          <a:bodyPr anchor="b"/>
          <a:lstStyle>
            <a:lvl1pPr algn="l" defTabSz="1007943" rtl="0" eaLnBrk="1" latinLnBrk="0" hangingPunct="1">
              <a:lnSpc>
                <a:spcPct val="90000"/>
              </a:lnSpc>
              <a:spcBef>
                <a:spcPct val="0"/>
              </a:spcBef>
              <a:buNone/>
              <a:defRPr sz="2800" kern="1200">
                <a:solidFill>
                  <a:schemeClr val="tx1"/>
                </a:solidFill>
                <a:latin typeface="+mj-lt"/>
                <a:ea typeface="+mj-ea"/>
                <a:cs typeface="+mj-cs"/>
              </a:defRPr>
            </a:lvl1pPr>
          </a:lstStyle>
          <a:p>
            <a:pPr marL="0" marR="0" lvl="0" indent="0" algn="l" defTabSz="1007943" rtl="0" eaLnBrk="1" fontAlgn="auto" latinLnBrk="0" hangingPunct="1">
              <a:lnSpc>
                <a:spcPct val="90000"/>
              </a:lnSpc>
              <a:spcBef>
                <a:spcPct val="0"/>
              </a:spcBef>
              <a:spcAft>
                <a:spcPts val="0"/>
              </a:spcAft>
              <a:buClrTx/>
              <a:buSzTx/>
              <a:buFontTx/>
              <a:buNone/>
              <a:tabLst/>
              <a:defRPr/>
            </a:pPr>
            <a:r>
              <a:rPr kumimoji="0" lang="ru-RU" sz="2800" b="0" i="0" u="none" strike="noStrike" kern="1200" cap="none" spc="0" normalizeH="0" baseline="0" noProof="0" dirty="0">
                <a:ln>
                  <a:noFill/>
                </a:ln>
                <a:solidFill>
                  <a:srgbClr val="921A1D"/>
                </a:solidFill>
                <a:effectLst/>
                <a:uLnTx/>
                <a:uFillTx/>
                <a:latin typeface="Times New Roman" panose="02020603050405020304" pitchFamily="18" charset="0"/>
                <a:cs typeface="Times New Roman" panose="02020603050405020304" pitchFamily="18" charset="0"/>
              </a:rPr>
              <a:t>   </a:t>
            </a:r>
            <a:r>
              <a:rPr kumimoji="0" lang="ru-RU" sz="2800" b="1" i="0" u="none" strike="noStrike" kern="1200" cap="none" spc="0" normalizeH="0" baseline="0" noProof="0" dirty="0">
                <a:ln>
                  <a:noFill/>
                </a:ln>
                <a:effectLst/>
                <a:uLnTx/>
                <a:uFillTx/>
                <a:latin typeface="Segoe Print" panose="02000600000000000000" pitchFamily="2" charset="0"/>
                <a:ea typeface="Arial Unicode MS" panose="020B0604020202020204" pitchFamily="34" charset="-128"/>
                <a:cs typeface="Times New Roman" panose="02020603050405020304" pitchFamily="18" charset="0"/>
              </a:rPr>
              <a:t>Предпосылки реализации проекта</a:t>
            </a:r>
          </a:p>
        </p:txBody>
      </p:sp>
      <p:graphicFrame>
        <p:nvGraphicFramePr>
          <p:cNvPr id="14" name="Таблица 13">
            <a:extLst>
              <a:ext uri="{FF2B5EF4-FFF2-40B4-BE49-F238E27FC236}">
                <a16:creationId xmlns="" xmlns:a16="http://schemas.microsoft.com/office/drawing/2014/main" id="{852FB766-D79B-4CBC-9259-1516A71D82F0}"/>
              </a:ext>
            </a:extLst>
          </p:cNvPr>
          <p:cNvGraphicFramePr>
            <a:graphicFrameLocks noGrp="1"/>
          </p:cNvGraphicFramePr>
          <p:nvPr>
            <p:extLst>
              <p:ext uri="{D42A27DB-BD31-4B8C-83A1-F6EECF244321}">
                <p14:modId xmlns:p14="http://schemas.microsoft.com/office/powerpoint/2010/main" val="513029022"/>
              </p:ext>
            </p:extLst>
          </p:nvPr>
        </p:nvGraphicFramePr>
        <p:xfrm>
          <a:off x="4533846" y="1484784"/>
          <a:ext cx="4327732" cy="4658546"/>
        </p:xfrm>
        <a:graphic>
          <a:graphicData uri="http://schemas.openxmlformats.org/drawingml/2006/table">
            <a:tbl>
              <a:tblPr firstRow="1" bandRow="1"/>
              <a:tblGrid>
                <a:gridCol w="1152128">
                  <a:extLst>
                    <a:ext uri="{9D8B030D-6E8A-4147-A177-3AD203B41FA5}">
                      <a16:colId xmlns="" xmlns:a16="http://schemas.microsoft.com/office/drawing/2014/main" val="3467780274"/>
                    </a:ext>
                  </a:extLst>
                </a:gridCol>
                <a:gridCol w="1046266">
                  <a:extLst>
                    <a:ext uri="{9D8B030D-6E8A-4147-A177-3AD203B41FA5}">
                      <a16:colId xmlns="" xmlns:a16="http://schemas.microsoft.com/office/drawing/2014/main" val="2063537567"/>
                    </a:ext>
                  </a:extLst>
                </a:gridCol>
                <a:gridCol w="1329998">
                  <a:extLst>
                    <a:ext uri="{9D8B030D-6E8A-4147-A177-3AD203B41FA5}">
                      <a16:colId xmlns="" xmlns:a16="http://schemas.microsoft.com/office/drawing/2014/main" val="20002"/>
                    </a:ext>
                  </a:extLst>
                </a:gridCol>
                <a:gridCol w="799340">
                  <a:extLst>
                    <a:ext uri="{9D8B030D-6E8A-4147-A177-3AD203B41FA5}">
                      <a16:colId xmlns="" xmlns:a16="http://schemas.microsoft.com/office/drawing/2014/main" val="3998930674"/>
                    </a:ext>
                  </a:extLst>
                </a:gridCol>
              </a:tblGrid>
              <a:tr h="232138">
                <a:tc>
                  <a:txBody>
                    <a:bodyPr/>
                    <a:lstStyle>
                      <a:lvl1pPr marL="0" algn="l" defTabSz="685800" rtl="0" eaLnBrk="1" latinLnBrk="0" hangingPunct="1">
                        <a:defRPr sz="1350" kern="1200">
                          <a:solidFill>
                            <a:schemeClr val="dk1"/>
                          </a:solidFill>
                          <a:latin typeface="Calibri Light"/>
                        </a:defRPr>
                      </a:lvl1pPr>
                      <a:lvl2pPr marL="342900" algn="l" defTabSz="685800" rtl="0" eaLnBrk="1" latinLnBrk="0" hangingPunct="1">
                        <a:defRPr sz="1350" kern="1200">
                          <a:solidFill>
                            <a:schemeClr val="dk1"/>
                          </a:solidFill>
                          <a:latin typeface="Calibri Light"/>
                        </a:defRPr>
                      </a:lvl2pPr>
                      <a:lvl3pPr marL="685800" algn="l" defTabSz="685800" rtl="0" eaLnBrk="1" latinLnBrk="0" hangingPunct="1">
                        <a:defRPr sz="1350" kern="1200">
                          <a:solidFill>
                            <a:schemeClr val="dk1"/>
                          </a:solidFill>
                          <a:latin typeface="Calibri Light"/>
                        </a:defRPr>
                      </a:lvl3pPr>
                      <a:lvl4pPr marL="1028700" algn="l" defTabSz="685800" rtl="0" eaLnBrk="1" latinLnBrk="0" hangingPunct="1">
                        <a:defRPr sz="1350" kern="1200">
                          <a:solidFill>
                            <a:schemeClr val="dk1"/>
                          </a:solidFill>
                          <a:latin typeface="Calibri Light"/>
                        </a:defRPr>
                      </a:lvl4pPr>
                      <a:lvl5pPr marL="1371600" algn="l" defTabSz="685800" rtl="0" eaLnBrk="1" latinLnBrk="0" hangingPunct="1">
                        <a:defRPr sz="1350" kern="1200">
                          <a:solidFill>
                            <a:schemeClr val="dk1"/>
                          </a:solidFill>
                          <a:latin typeface="Calibri Light"/>
                        </a:defRPr>
                      </a:lvl5pPr>
                      <a:lvl6pPr marL="1714500" algn="l" defTabSz="685800" rtl="0" eaLnBrk="1" latinLnBrk="0" hangingPunct="1">
                        <a:defRPr sz="1350" kern="1200">
                          <a:solidFill>
                            <a:schemeClr val="dk1"/>
                          </a:solidFill>
                          <a:latin typeface="Calibri Light"/>
                        </a:defRPr>
                      </a:lvl6pPr>
                      <a:lvl7pPr marL="2057400" algn="l" defTabSz="685800" rtl="0" eaLnBrk="1" latinLnBrk="0" hangingPunct="1">
                        <a:defRPr sz="1350" kern="1200">
                          <a:solidFill>
                            <a:schemeClr val="dk1"/>
                          </a:solidFill>
                          <a:latin typeface="Calibri Light"/>
                        </a:defRPr>
                      </a:lvl7pPr>
                      <a:lvl8pPr marL="2400300" algn="l" defTabSz="685800" rtl="0" eaLnBrk="1" latinLnBrk="0" hangingPunct="1">
                        <a:defRPr sz="1350" kern="1200">
                          <a:solidFill>
                            <a:schemeClr val="dk1"/>
                          </a:solidFill>
                          <a:latin typeface="Calibri Light"/>
                        </a:defRPr>
                      </a:lvl8pPr>
                      <a:lvl9pPr marL="2743200" algn="l" defTabSz="685800" rtl="0" eaLnBrk="1" latinLnBrk="0" hangingPunct="1">
                        <a:defRPr sz="1350" kern="1200">
                          <a:solidFill>
                            <a:schemeClr val="dk1"/>
                          </a:solidFill>
                          <a:latin typeface="Calibri Light"/>
                        </a:defRPr>
                      </a:lvl9p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ru-RU" sz="1100" b="0" i="0" u="none" strike="noStrike" kern="1200" baseline="0" dirty="0">
                          <a:solidFill>
                            <a:schemeClr val="tx1"/>
                          </a:solidFill>
                          <a:latin typeface="Times New Roman" pitchFamily="18" charset="0"/>
                          <a:ea typeface="+mn-ea"/>
                          <a:cs typeface="Times New Roman" pitchFamily="18" charset="0"/>
                        </a:rPr>
                        <a:t>Показатель</a:t>
                      </a:r>
                      <a:endParaRPr lang="ru-RU" sz="1100" b="0" dirty="0">
                        <a:solidFill>
                          <a:schemeClr val="tx1"/>
                        </a:solidFill>
                        <a:latin typeface="Times New Roman" pitchFamily="18" charset="0"/>
                        <a:cs typeface="Times New Roman" pitchFamily="18" charset="0"/>
                      </a:endParaRPr>
                    </a:p>
                  </a:txBody>
                  <a:tcPr anchor="ctr">
                    <a:lnL w="12700" cap="flat" cmpd="sng" algn="ctr">
                      <a:solidFill>
                        <a:srgbClr val="921A1D"/>
                      </a:solidFill>
                      <a:prstDash val="solid"/>
                      <a:round/>
                      <a:headEnd type="none" w="med" len="med"/>
                      <a:tailEnd type="none" w="med" len="med"/>
                    </a:lnL>
                    <a:lnR w="12700" cap="flat" cmpd="sng" algn="ctr">
                      <a:solidFill>
                        <a:srgbClr val="921A1D"/>
                      </a:solidFill>
                      <a:prstDash val="solid"/>
                      <a:round/>
                      <a:headEnd type="none" w="med" len="med"/>
                      <a:tailEnd type="none" w="med" len="med"/>
                    </a:lnR>
                    <a:lnT w="12700" cap="flat" cmpd="sng" algn="ctr">
                      <a:solidFill>
                        <a:srgbClr val="921A1D"/>
                      </a:solidFill>
                      <a:prstDash val="solid"/>
                      <a:round/>
                      <a:headEnd type="none" w="med" len="med"/>
                      <a:tailEnd type="none" w="med" len="med"/>
                    </a:lnT>
                    <a:lnB w="12700" cap="flat" cmpd="sng" algn="ctr">
                      <a:solidFill>
                        <a:srgbClr val="921A1D"/>
                      </a:solidFill>
                      <a:prstDash val="solid"/>
                      <a:round/>
                      <a:headEnd type="none" w="med" len="med"/>
                      <a:tailEnd type="none" w="med" len="med"/>
                    </a:lnB>
                    <a:lnTlToBr w="12700" cmpd="sng">
                      <a:noFill/>
                      <a:prstDash val="solid"/>
                    </a:lnTlToBr>
                    <a:lnBlToTr w="12700" cmpd="sng">
                      <a:noFill/>
                      <a:prstDash val="solid"/>
                    </a:lnBlToTr>
                    <a:solidFill>
                      <a:srgbClr val="D8DCE5"/>
                    </a:solidFill>
                  </a:tcPr>
                </a:tc>
                <a:tc>
                  <a:txBody>
                    <a:bodyPr/>
                    <a:lstStyle>
                      <a:lvl1pPr marL="0" algn="l" defTabSz="685800" rtl="0" eaLnBrk="1" latinLnBrk="0" hangingPunct="1">
                        <a:defRPr sz="1350" kern="1200">
                          <a:solidFill>
                            <a:schemeClr val="dk1"/>
                          </a:solidFill>
                          <a:latin typeface="Calibri Light"/>
                        </a:defRPr>
                      </a:lvl1pPr>
                      <a:lvl2pPr marL="342900" algn="l" defTabSz="685800" rtl="0" eaLnBrk="1" latinLnBrk="0" hangingPunct="1">
                        <a:defRPr sz="1350" kern="1200">
                          <a:solidFill>
                            <a:schemeClr val="dk1"/>
                          </a:solidFill>
                          <a:latin typeface="Calibri Light"/>
                        </a:defRPr>
                      </a:lvl2pPr>
                      <a:lvl3pPr marL="685800" algn="l" defTabSz="685800" rtl="0" eaLnBrk="1" latinLnBrk="0" hangingPunct="1">
                        <a:defRPr sz="1350" kern="1200">
                          <a:solidFill>
                            <a:schemeClr val="dk1"/>
                          </a:solidFill>
                          <a:latin typeface="Calibri Light"/>
                        </a:defRPr>
                      </a:lvl3pPr>
                      <a:lvl4pPr marL="1028700" algn="l" defTabSz="685800" rtl="0" eaLnBrk="1" latinLnBrk="0" hangingPunct="1">
                        <a:defRPr sz="1350" kern="1200">
                          <a:solidFill>
                            <a:schemeClr val="dk1"/>
                          </a:solidFill>
                          <a:latin typeface="Calibri Light"/>
                        </a:defRPr>
                      </a:lvl4pPr>
                      <a:lvl5pPr marL="1371600" algn="l" defTabSz="685800" rtl="0" eaLnBrk="1" latinLnBrk="0" hangingPunct="1">
                        <a:defRPr sz="1350" kern="1200">
                          <a:solidFill>
                            <a:schemeClr val="dk1"/>
                          </a:solidFill>
                          <a:latin typeface="Calibri Light"/>
                        </a:defRPr>
                      </a:lvl5pPr>
                      <a:lvl6pPr marL="1714500" algn="l" defTabSz="685800" rtl="0" eaLnBrk="1" latinLnBrk="0" hangingPunct="1">
                        <a:defRPr sz="1350" kern="1200">
                          <a:solidFill>
                            <a:schemeClr val="dk1"/>
                          </a:solidFill>
                          <a:latin typeface="Calibri Light"/>
                        </a:defRPr>
                      </a:lvl6pPr>
                      <a:lvl7pPr marL="2057400" algn="l" defTabSz="685800" rtl="0" eaLnBrk="1" latinLnBrk="0" hangingPunct="1">
                        <a:defRPr sz="1350" kern="1200">
                          <a:solidFill>
                            <a:schemeClr val="dk1"/>
                          </a:solidFill>
                          <a:latin typeface="Calibri Light"/>
                        </a:defRPr>
                      </a:lvl7pPr>
                      <a:lvl8pPr marL="2400300" algn="l" defTabSz="685800" rtl="0" eaLnBrk="1" latinLnBrk="0" hangingPunct="1">
                        <a:defRPr sz="1350" kern="1200">
                          <a:solidFill>
                            <a:schemeClr val="dk1"/>
                          </a:solidFill>
                          <a:latin typeface="Calibri Light"/>
                        </a:defRPr>
                      </a:lvl8pPr>
                      <a:lvl9pPr marL="2743200" algn="l" defTabSz="685800" rtl="0" eaLnBrk="1" latinLnBrk="0" hangingPunct="1">
                        <a:defRPr sz="1350" kern="1200">
                          <a:solidFill>
                            <a:schemeClr val="dk1"/>
                          </a:solidFill>
                          <a:latin typeface="Calibri Light"/>
                        </a:defRPr>
                      </a:lvl9pPr>
                    </a:lstStyle>
                    <a:p>
                      <a:pPr algn="ctr"/>
                      <a:r>
                        <a:rPr lang="ru-RU" sz="1100" b="0" i="0" u="none" strike="noStrike" kern="1200" baseline="0" dirty="0">
                          <a:solidFill>
                            <a:schemeClr val="tx1"/>
                          </a:solidFill>
                          <a:latin typeface="Times New Roman" pitchFamily="18" charset="0"/>
                          <a:ea typeface="+mn-ea"/>
                          <a:cs typeface="Times New Roman" pitchFamily="18" charset="0"/>
                        </a:rPr>
                        <a:t>Тип</a:t>
                      </a:r>
                    </a:p>
                    <a:p>
                      <a:pPr algn="ctr"/>
                      <a:r>
                        <a:rPr lang="ru-RU" sz="1100" b="0" i="0" u="none" strike="noStrike" kern="1200" baseline="0" dirty="0">
                          <a:solidFill>
                            <a:schemeClr val="tx1"/>
                          </a:solidFill>
                          <a:latin typeface="Times New Roman" pitchFamily="18" charset="0"/>
                          <a:ea typeface="+mn-ea"/>
                          <a:cs typeface="Times New Roman" pitchFamily="18" charset="0"/>
                        </a:rPr>
                        <a:t>показателя</a:t>
                      </a:r>
                      <a:endParaRPr lang="ru-RU" sz="1100" b="0" dirty="0">
                        <a:solidFill>
                          <a:schemeClr val="tx1"/>
                        </a:solidFill>
                        <a:latin typeface="Times New Roman" pitchFamily="18" charset="0"/>
                        <a:cs typeface="Times New Roman" pitchFamily="18" charset="0"/>
                      </a:endParaRPr>
                    </a:p>
                  </a:txBody>
                  <a:tcPr anchor="ctr">
                    <a:lnL w="12700" cap="flat" cmpd="sng" algn="ctr">
                      <a:solidFill>
                        <a:srgbClr val="921A1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21A1D"/>
                      </a:solidFill>
                      <a:prstDash val="solid"/>
                      <a:round/>
                      <a:headEnd type="none" w="med" len="med"/>
                      <a:tailEnd type="none" w="med" len="med"/>
                    </a:lnT>
                    <a:lnB w="12700" cap="flat" cmpd="sng" algn="ctr">
                      <a:solidFill>
                        <a:srgbClr val="921A1D"/>
                      </a:solidFill>
                      <a:prstDash val="solid"/>
                      <a:round/>
                      <a:headEnd type="none" w="med" len="med"/>
                      <a:tailEnd type="none" w="med" len="med"/>
                    </a:lnB>
                    <a:lnTlToBr w="12700" cmpd="sng">
                      <a:noFill/>
                      <a:prstDash val="solid"/>
                    </a:lnTlToBr>
                    <a:lnBlToTr w="12700" cmpd="sng">
                      <a:noFill/>
                      <a:prstDash val="solid"/>
                    </a:lnBlToTr>
                    <a:solidFill>
                      <a:srgbClr val="D8DCE5"/>
                    </a:solidFill>
                  </a:tcPr>
                </a:tc>
                <a:tc>
                  <a:txBody>
                    <a:bodyPr/>
                    <a:lstStyle/>
                    <a:p>
                      <a:pPr algn="ctr"/>
                      <a:r>
                        <a:rPr lang="ru-RU" sz="1100" b="0" dirty="0">
                          <a:solidFill>
                            <a:schemeClr val="tx1"/>
                          </a:solidFill>
                          <a:latin typeface="Times New Roman" pitchFamily="18" charset="0"/>
                          <a:cs typeface="Times New Roman" pitchFamily="18" charset="0"/>
                        </a:rPr>
                        <a:t>Уровень</a:t>
                      </a:r>
                    </a:p>
                  </a:txBody>
                  <a:tcPr anchor="ctr">
                    <a:lnL w="12700" cap="flat" cmpd="sng" algn="ctr">
                      <a:solidFill>
                        <a:schemeClr val="tx1"/>
                      </a:solidFill>
                      <a:prstDash val="solid"/>
                      <a:round/>
                      <a:headEnd type="none" w="med" len="med"/>
                      <a:tailEnd type="none" w="med" len="med"/>
                    </a:lnL>
                    <a:lnR w="12700" cap="flat" cmpd="sng" algn="ctr">
                      <a:solidFill>
                        <a:srgbClr val="921A1D"/>
                      </a:solidFill>
                      <a:prstDash val="solid"/>
                      <a:round/>
                      <a:headEnd type="none" w="med" len="med"/>
                      <a:tailEnd type="none" w="med" len="med"/>
                    </a:lnR>
                    <a:lnT w="12700" cap="flat" cmpd="sng" algn="ctr">
                      <a:solidFill>
                        <a:srgbClr val="921A1D"/>
                      </a:solidFill>
                      <a:prstDash val="solid"/>
                      <a:round/>
                      <a:headEnd type="none" w="med" len="med"/>
                      <a:tailEnd type="none" w="med" len="med"/>
                    </a:lnT>
                    <a:lnB w="12700" cap="flat" cmpd="sng" algn="ctr">
                      <a:solidFill>
                        <a:srgbClr val="921A1D"/>
                      </a:solidFill>
                      <a:prstDash val="solid"/>
                      <a:round/>
                      <a:headEnd type="none" w="med" len="med"/>
                      <a:tailEnd type="none" w="med" len="med"/>
                    </a:lnB>
                    <a:lnTlToBr w="12700" cmpd="sng">
                      <a:noFill/>
                      <a:prstDash val="solid"/>
                    </a:lnTlToBr>
                    <a:lnBlToTr w="12700" cmpd="sng">
                      <a:noFill/>
                      <a:prstDash val="solid"/>
                    </a:lnBlToTr>
                    <a:solidFill>
                      <a:srgbClr val="D8DCE5"/>
                    </a:solidFill>
                  </a:tcPr>
                </a:tc>
                <a:tc>
                  <a:txBody>
                    <a:bodyPr/>
                    <a:lstStyle>
                      <a:lvl1pPr marL="0" algn="l" defTabSz="685800" rtl="0" eaLnBrk="1" latinLnBrk="0" hangingPunct="1">
                        <a:defRPr sz="1350" kern="1200">
                          <a:solidFill>
                            <a:schemeClr val="dk1"/>
                          </a:solidFill>
                          <a:latin typeface="Calibri Light"/>
                        </a:defRPr>
                      </a:lvl1pPr>
                      <a:lvl2pPr marL="342900" algn="l" defTabSz="685800" rtl="0" eaLnBrk="1" latinLnBrk="0" hangingPunct="1">
                        <a:defRPr sz="1350" kern="1200">
                          <a:solidFill>
                            <a:schemeClr val="dk1"/>
                          </a:solidFill>
                          <a:latin typeface="Calibri Light"/>
                        </a:defRPr>
                      </a:lvl2pPr>
                      <a:lvl3pPr marL="685800" algn="l" defTabSz="685800" rtl="0" eaLnBrk="1" latinLnBrk="0" hangingPunct="1">
                        <a:defRPr sz="1350" kern="1200">
                          <a:solidFill>
                            <a:schemeClr val="dk1"/>
                          </a:solidFill>
                          <a:latin typeface="Calibri Light"/>
                        </a:defRPr>
                      </a:lvl3pPr>
                      <a:lvl4pPr marL="1028700" algn="l" defTabSz="685800" rtl="0" eaLnBrk="1" latinLnBrk="0" hangingPunct="1">
                        <a:defRPr sz="1350" kern="1200">
                          <a:solidFill>
                            <a:schemeClr val="dk1"/>
                          </a:solidFill>
                          <a:latin typeface="Calibri Light"/>
                        </a:defRPr>
                      </a:lvl4pPr>
                      <a:lvl5pPr marL="1371600" algn="l" defTabSz="685800" rtl="0" eaLnBrk="1" latinLnBrk="0" hangingPunct="1">
                        <a:defRPr sz="1350" kern="1200">
                          <a:solidFill>
                            <a:schemeClr val="dk1"/>
                          </a:solidFill>
                          <a:latin typeface="Calibri Light"/>
                        </a:defRPr>
                      </a:lvl5pPr>
                      <a:lvl6pPr marL="1714500" algn="l" defTabSz="685800" rtl="0" eaLnBrk="1" latinLnBrk="0" hangingPunct="1">
                        <a:defRPr sz="1350" kern="1200">
                          <a:solidFill>
                            <a:schemeClr val="dk1"/>
                          </a:solidFill>
                          <a:latin typeface="Calibri Light"/>
                        </a:defRPr>
                      </a:lvl6pPr>
                      <a:lvl7pPr marL="2057400" algn="l" defTabSz="685800" rtl="0" eaLnBrk="1" latinLnBrk="0" hangingPunct="1">
                        <a:defRPr sz="1350" kern="1200">
                          <a:solidFill>
                            <a:schemeClr val="dk1"/>
                          </a:solidFill>
                          <a:latin typeface="Calibri Light"/>
                        </a:defRPr>
                      </a:lvl7pPr>
                      <a:lvl8pPr marL="2400300" algn="l" defTabSz="685800" rtl="0" eaLnBrk="1" latinLnBrk="0" hangingPunct="1">
                        <a:defRPr sz="1350" kern="1200">
                          <a:solidFill>
                            <a:schemeClr val="dk1"/>
                          </a:solidFill>
                          <a:latin typeface="Calibri Light"/>
                        </a:defRPr>
                      </a:lvl8pPr>
                      <a:lvl9pPr marL="2743200" algn="l" defTabSz="685800" rtl="0" eaLnBrk="1" latinLnBrk="0" hangingPunct="1">
                        <a:defRPr sz="1350" kern="1200">
                          <a:solidFill>
                            <a:schemeClr val="dk1"/>
                          </a:solidFill>
                          <a:latin typeface="Calibri Light"/>
                        </a:defRPr>
                      </a:lvl9pPr>
                    </a:lstStyle>
                    <a:p>
                      <a:pPr algn="ctr"/>
                      <a:r>
                        <a:rPr lang="ru-RU" sz="1100" b="0" i="0" u="none" strike="noStrike" kern="1200" baseline="0" dirty="0">
                          <a:solidFill>
                            <a:schemeClr val="tx1"/>
                          </a:solidFill>
                          <a:latin typeface="Times New Roman" pitchFamily="18" charset="0"/>
                          <a:ea typeface="+mn-ea"/>
                          <a:cs typeface="Times New Roman" pitchFamily="18" charset="0"/>
                        </a:rPr>
                        <a:t>Базовое</a:t>
                      </a:r>
                    </a:p>
                    <a:p>
                      <a:pPr algn="ctr"/>
                      <a:r>
                        <a:rPr lang="ru-RU" sz="1100" b="0" i="0" u="none" strike="noStrike" kern="1200" baseline="0" dirty="0">
                          <a:solidFill>
                            <a:schemeClr val="tx1"/>
                          </a:solidFill>
                          <a:latin typeface="Times New Roman" pitchFamily="18" charset="0"/>
                          <a:ea typeface="+mn-ea"/>
                          <a:cs typeface="Times New Roman" pitchFamily="18" charset="0"/>
                        </a:rPr>
                        <a:t>значение</a:t>
                      </a:r>
                      <a:endParaRPr lang="ru-RU" sz="1100" b="0" dirty="0">
                        <a:solidFill>
                          <a:schemeClr val="tx1"/>
                        </a:solidFill>
                        <a:latin typeface="Times New Roman" pitchFamily="18" charset="0"/>
                        <a:cs typeface="Times New Roman" pitchFamily="18" charset="0"/>
                      </a:endParaRPr>
                    </a:p>
                  </a:txBody>
                  <a:tcPr anchor="ctr">
                    <a:lnL w="12700" cap="flat" cmpd="sng" algn="ctr">
                      <a:solidFill>
                        <a:srgbClr val="921A1D"/>
                      </a:solidFill>
                      <a:prstDash val="solid"/>
                      <a:round/>
                      <a:headEnd type="none" w="med" len="med"/>
                      <a:tailEnd type="none" w="med" len="med"/>
                    </a:lnL>
                    <a:lnR w="12700" cap="flat" cmpd="sng" algn="ctr">
                      <a:solidFill>
                        <a:srgbClr val="921A1D"/>
                      </a:solidFill>
                      <a:prstDash val="solid"/>
                      <a:round/>
                      <a:headEnd type="none" w="med" len="med"/>
                      <a:tailEnd type="none" w="med" len="med"/>
                    </a:lnR>
                    <a:lnT w="12700" cap="flat" cmpd="sng" algn="ctr">
                      <a:solidFill>
                        <a:srgbClr val="921A1D"/>
                      </a:solidFill>
                      <a:prstDash val="solid"/>
                      <a:round/>
                      <a:headEnd type="none" w="med" len="med"/>
                      <a:tailEnd type="none" w="med" len="med"/>
                    </a:lnT>
                    <a:lnB w="12700" cap="flat" cmpd="sng" algn="ctr">
                      <a:solidFill>
                        <a:srgbClr val="921A1D"/>
                      </a:solidFill>
                      <a:prstDash val="solid"/>
                      <a:round/>
                      <a:headEnd type="none" w="med" len="med"/>
                      <a:tailEnd type="none" w="med" len="med"/>
                    </a:lnB>
                    <a:lnTlToBr w="12700" cmpd="sng">
                      <a:noFill/>
                      <a:prstDash val="solid"/>
                    </a:lnTlToBr>
                    <a:lnBlToTr w="12700" cmpd="sng">
                      <a:noFill/>
                      <a:prstDash val="solid"/>
                    </a:lnBlToTr>
                    <a:solidFill>
                      <a:srgbClr val="D8DCE5"/>
                    </a:solidFill>
                  </a:tcPr>
                </a:tc>
                <a:extLst>
                  <a:ext uri="{0D108BD9-81ED-4DB2-BD59-A6C34878D82A}">
                    <a16:rowId xmlns="" xmlns:a16="http://schemas.microsoft.com/office/drawing/2014/main" val="448473446"/>
                  </a:ext>
                </a:extLst>
              </a:tr>
              <a:tr h="509384">
                <a:tc rowSpan="3">
                  <a:txBody>
                    <a:bodyPr/>
                    <a:lstStyle>
                      <a:lvl1pPr marL="0" algn="l" defTabSz="685800" rtl="0" eaLnBrk="1" latinLnBrk="0" hangingPunct="1">
                        <a:defRPr sz="1350" kern="1200">
                          <a:solidFill>
                            <a:schemeClr val="dk1"/>
                          </a:solidFill>
                          <a:latin typeface="Calibri Light"/>
                        </a:defRPr>
                      </a:lvl1pPr>
                      <a:lvl2pPr marL="342900" algn="l" defTabSz="685800" rtl="0" eaLnBrk="1" latinLnBrk="0" hangingPunct="1">
                        <a:defRPr sz="1350" kern="1200">
                          <a:solidFill>
                            <a:schemeClr val="dk1"/>
                          </a:solidFill>
                          <a:latin typeface="Calibri Light"/>
                        </a:defRPr>
                      </a:lvl2pPr>
                      <a:lvl3pPr marL="685800" algn="l" defTabSz="685800" rtl="0" eaLnBrk="1" latinLnBrk="0" hangingPunct="1">
                        <a:defRPr sz="1350" kern="1200">
                          <a:solidFill>
                            <a:schemeClr val="dk1"/>
                          </a:solidFill>
                          <a:latin typeface="Calibri Light"/>
                        </a:defRPr>
                      </a:lvl3pPr>
                      <a:lvl4pPr marL="1028700" algn="l" defTabSz="685800" rtl="0" eaLnBrk="1" latinLnBrk="0" hangingPunct="1">
                        <a:defRPr sz="1350" kern="1200">
                          <a:solidFill>
                            <a:schemeClr val="dk1"/>
                          </a:solidFill>
                          <a:latin typeface="Calibri Light"/>
                        </a:defRPr>
                      </a:lvl4pPr>
                      <a:lvl5pPr marL="1371600" algn="l" defTabSz="685800" rtl="0" eaLnBrk="1" latinLnBrk="0" hangingPunct="1">
                        <a:defRPr sz="1350" kern="1200">
                          <a:solidFill>
                            <a:schemeClr val="dk1"/>
                          </a:solidFill>
                          <a:latin typeface="Calibri Light"/>
                        </a:defRPr>
                      </a:lvl5pPr>
                      <a:lvl6pPr marL="1714500" algn="l" defTabSz="685800" rtl="0" eaLnBrk="1" latinLnBrk="0" hangingPunct="1">
                        <a:defRPr sz="1350" kern="1200">
                          <a:solidFill>
                            <a:schemeClr val="dk1"/>
                          </a:solidFill>
                          <a:latin typeface="Calibri Light"/>
                        </a:defRPr>
                      </a:lvl6pPr>
                      <a:lvl7pPr marL="2057400" algn="l" defTabSz="685800" rtl="0" eaLnBrk="1" latinLnBrk="0" hangingPunct="1">
                        <a:defRPr sz="1350" kern="1200">
                          <a:solidFill>
                            <a:schemeClr val="dk1"/>
                          </a:solidFill>
                          <a:latin typeface="Calibri Light"/>
                        </a:defRPr>
                      </a:lvl7pPr>
                      <a:lvl8pPr marL="2400300" algn="l" defTabSz="685800" rtl="0" eaLnBrk="1" latinLnBrk="0" hangingPunct="1">
                        <a:defRPr sz="1350" kern="1200">
                          <a:solidFill>
                            <a:schemeClr val="dk1"/>
                          </a:solidFill>
                          <a:latin typeface="Calibri Light"/>
                        </a:defRPr>
                      </a:lvl8pPr>
                      <a:lvl9pPr marL="2743200" algn="l" defTabSz="685800" rtl="0" eaLnBrk="1" latinLnBrk="0" hangingPunct="1">
                        <a:defRPr sz="1350" kern="1200">
                          <a:solidFill>
                            <a:schemeClr val="dk1"/>
                          </a:solidFill>
                          <a:latin typeface="Calibri Light"/>
                        </a:defRPr>
                      </a:lvl9pPr>
                    </a:lstStyle>
                    <a:p>
                      <a:pPr algn="ctr"/>
                      <a:r>
                        <a:rPr lang="ru-RU" sz="1100" i="0" kern="1200" dirty="0">
                          <a:solidFill>
                            <a:schemeClr val="dk1"/>
                          </a:solidFill>
                          <a:effectLst/>
                          <a:latin typeface="Times New Roman" panose="02020603050405020304" pitchFamily="18" charset="0"/>
                          <a:ea typeface="+mn-ea"/>
                          <a:cs typeface="Times New Roman" panose="02020603050405020304" pitchFamily="18" charset="0"/>
                        </a:rPr>
                        <a:t>Количество детей имеющих уровень развития креативного мышления от среднего до высокого                   </a:t>
                      </a:r>
                    </a:p>
                    <a:p>
                      <a:pPr marL="0" marR="0" lvl="0" indent="0" algn="l" defTabSz="1007943" rtl="0" eaLnBrk="1" fontAlgn="auto" latinLnBrk="0" hangingPunct="1">
                        <a:lnSpc>
                          <a:spcPct val="100000"/>
                        </a:lnSpc>
                        <a:spcBef>
                          <a:spcPts val="0"/>
                        </a:spcBef>
                        <a:spcAft>
                          <a:spcPts val="0"/>
                        </a:spcAft>
                        <a:buClrTx/>
                        <a:buSzTx/>
                        <a:buFontTx/>
                        <a:buNone/>
                        <a:tabLst/>
                        <a:defRPr/>
                      </a:pPr>
                      <a:endParaRPr lang="ru-RU" sz="11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rgbClr val="0062A7"/>
                      </a:solidFill>
                      <a:prstDash val="solid"/>
                      <a:round/>
                      <a:headEnd type="none" w="med" len="med"/>
                      <a:tailEnd type="none" w="med" len="med"/>
                    </a:lnL>
                    <a:lnR w="12700" cap="flat" cmpd="sng" algn="ctr">
                      <a:solidFill>
                        <a:srgbClr val="921A1D"/>
                      </a:solidFill>
                      <a:prstDash val="solid"/>
                      <a:round/>
                      <a:headEnd type="none" w="med" len="med"/>
                      <a:tailEnd type="none" w="med" len="med"/>
                    </a:lnR>
                    <a:lnT w="12700" cap="flat" cmpd="sng" algn="ctr">
                      <a:solidFill>
                        <a:srgbClr val="921A1D"/>
                      </a:solidFill>
                      <a:prstDash val="solid"/>
                      <a:round/>
                      <a:headEnd type="none" w="med" len="med"/>
                      <a:tailEnd type="none" w="med" len="med"/>
                    </a:lnT>
                    <a:lnB w="12700" cap="flat" cmpd="sng" algn="ctr">
                      <a:solidFill>
                        <a:srgbClr val="921A1D"/>
                      </a:solidFill>
                      <a:prstDash val="sysDot"/>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rowSpan="3">
                  <a:txBody>
                    <a:bodyPr/>
                    <a:lstStyle>
                      <a:lvl1pPr marL="0" algn="l" defTabSz="685800" rtl="0" eaLnBrk="1" latinLnBrk="0" hangingPunct="1">
                        <a:defRPr sz="1350" kern="1200">
                          <a:solidFill>
                            <a:schemeClr val="dk1"/>
                          </a:solidFill>
                          <a:latin typeface="Calibri Light"/>
                        </a:defRPr>
                      </a:lvl1pPr>
                      <a:lvl2pPr marL="342900" algn="l" defTabSz="685800" rtl="0" eaLnBrk="1" latinLnBrk="0" hangingPunct="1">
                        <a:defRPr sz="1350" kern="1200">
                          <a:solidFill>
                            <a:schemeClr val="dk1"/>
                          </a:solidFill>
                          <a:latin typeface="Calibri Light"/>
                        </a:defRPr>
                      </a:lvl2pPr>
                      <a:lvl3pPr marL="685800" algn="l" defTabSz="685800" rtl="0" eaLnBrk="1" latinLnBrk="0" hangingPunct="1">
                        <a:defRPr sz="1350" kern="1200">
                          <a:solidFill>
                            <a:schemeClr val="dk1"/>
                          </a:solidFill>
                          <a:latin typeface="Calibri Light"/>
                        </a:defRPr>
                      </a:lvl3pPr>
                      <a:lvl4pPr marL="1028700" algn="l" defTabSz="685800" rtl="0" eaLnBrk="1" latinLnBrk="0" hangingPunct="1">
                        <a:defRPr sz="1350" kern="1200">
                          <a:solidFill>
                            <a:schemeClr val="dk1"/>
                          </a:solidFill>
                          <a:latin typeface="Calibri Light"/>
                        </a:defRPr>
                      </a:lvl4pPr>
                      <a:lvl5pPr marL="1371600" algn="l" defTabSz="685800" rtl="0" eaLnBrk="1" latinLnBrk="0" hangingPunct="1">
                        <a:defRPr sz="1350" kern="1200">
                          <a:solidFill>
                            <a:schemeClr val="dk1"/>
                          </a:solidFill>
                          <a:latin typeface="Calibri Light"/>
                        </a:defRPr>
                      </a:lvl5pPr>
                      <a:lvl6pPr marL="1714500" algn="l" defTabSz="685800" rtl="0" eaLnBrk="1" latinLnBrk="0" hangingPunct="1">
                        <a:defRPr sz="1350" kern="1200">
                          <a:solidFill>
                            <a:schemeClr val="dk1"/>
                          </a:solidFill>
                          <a:latin typeface="Calibri Light"/>
                        </a:defRPr>
                      </a:lvl6pPr>
                      <a:lvl7pPr marL="2057400" algn="l" defTabSz="685800" rtl="0" eaLnBrk="1" latinLnBrk="0" hangingPunct="1">
                        <a:defRPr sz="1350" kern="1200">
                          <a:solidFill>
                            <a:schemeClr val="dk1"/>
                          </a:solidFill>
                          <a:latin typeface="Calibri Light"/>
                        </a:defRPr>
                      </a:lvl7pPr>
                      <a:lvl8pPr marL="2400300" algn="l" defTabSz="685800" rtl="0" eaLnBrk="1" latinLnBrk="0" hangingPunct="1">
                        <a:defRPr sz="1350" kern="1200">
                          <a:solidFill>
                            <a:schemeClr val="dk1"/>
                          </a:solidFill>
                          <a:latin typeface="Calibri Light"/>
                        </a:defRPr>
                      </a:lvl8pPr>
                      <a:lvl9pPr marL="2743200" algn="l" defTabSz="685800" rtl="0" eaLnBrk="1" latinLnBrk="0" hangingPunct="1">
                        <a:defRPr sz="1350" kern="1200">
                          <a:solidFill>
                            <a:schemeClr val="dk1"/>
                          </a:solidFill>
                          <a:latin typeface="Calibri Light"/>
                        </a:defRPr>
                      </a:lvl9pPr>
                    </a:lstStyle>
                    <a:p>
                      <a:pPr marL="0" marR="0" lvl="0" indent="0" algn="l" defTabSz="1007943" rtl="0" eaLnBrk="1" fontAlgn="auto" latinLnBrk="0" hangingPunct="1">
                        <a:lnSpc>
                          <a:spcPct val="100000"/>
                        </a:lnSpc>
                        <a:spcBef>
                          <a:spcPts val="0"/>
                        </a:spcBef>
                        <a:spcAft>
                          <a:spcPts val="0"/>
                        </a:spcAft>
                        <a:buClrTx/>
                        <a:buSzTx/>
                        <a:buFontTx/>
                        <a:buNone/>
                        <a:tabLst/>
                        <a:defRPr/>
                      </a:pPr>
                      <a:r>
                        <a:rPr lang="ru-RU" sz="1200" b="0" dirty="0">
                          <a:solidFill>
                            <a:schemeClr val="tx1"/>
                          </a:solidFill>
                          <a:latin typeface="Times New Roman" pitchFamily="18" charset="0"/>
                          <a:cs typeface="Times New Roman" pitchFamily="18" charset="0"/>
                        </a:rPr>
                        <a:t>основной</a:t>
                      </a:r>
                      <a:endParaRPr lang="ru-RU" sz="1200" b="0" dirty="0">
                        <a:solidFill>
                          <a:srgbClr val="FF0000"/>
                        </a:solidFill>
                        <a:latin typeface="Times New Roman" pitchFamily="18" charset="0"/>
                        <a:cs typeface="Times New Roman" pitchFamily="18" charset="0"/>
                      </a:endParaRPr>
                    </a:p>
                  </a:txBody>
                  <a:tcPr anchor="ctr">
                    <a:lnL w="12700" cap="flat" cmpd="sng" algn="ctr">
                      <a:solidFill>
                        <a:srgbClr val="921A1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21A1D"/>
                      </a:solidFill>
                      <a:prstDash val="solid"/>
                      <a:round/>
                      <a:headEnd type="none" w="med" len="med"/>
                      <a:tailEnd type="none" w="med" len="med"/>
                    </a:lnT>
                    <a:lnB w="12700" cap="flat" cmpd="sng" algn="ctr">
                      <a:solidFill>
                        <a:srgbClr val="921A1D"/>
                      </a:solidFill>
                      <a:prstDash val="sysDot"/>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ru-RU" sz="1200" b="0" dirty="0">
                          <a:solidFill>
                            <a:schemeClr val="tx1"/>
                          </a:solidFill>
                          <a:latin typeface="Times New Roman" pitchFamily="18" charset="0"/>
                          <a:cs typeface="Times New Roman" pitchFamily="18" charset="0"/>
                        </a:rPr>
                        <a:t>низкий</a:t>
                      </a:r>
                    </a:p>
                  </a:txBody>
                  <a:tcPr anchor="ctr">
                    <a:lnL w="12700" cap="flat" cmpd="sng" algn="ctr">
                      <a:solidFill>
                        <a:schemeClr val="tx1"/>
                      </a:solidFill>
                      <a:prstDash val="solid"/>
                      <a:round/>
                      <a:headEnd type="none" w="med" len="med"/>
                      <a:tailEnd type="none" w="med" len="med"/>
                    </a:lnL>
                    <a:lnR w="12700" cap="flat" cmpd="sng" algn="ctr">
                      <a:solidFill>
                        <a:srgbClr val="921A1D"/>
                      </a:solidFill>
                      <a:prstDash val="solid"/>
                      <a:round/>
                      <a:headEnd type="none" w="med" len="med"/>
                      <a:tailEnd type="none" w="med" len="med"/>
                    </a:lnR>
                    <a:lnT w="12700" cap="flat" cmpd="sng" algn="ctr">
                      <a:solidFill>
                        <a:srgbClr val="921A1D"/>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85800" rtl="0" eaLnBrk="1" latinLnBrk="0" hangingPunct="1">
                        <a:defRPr sz="1350" kern="1200">
                          <a:solidFill>
                            <a:schemeClr val="dk1"/>
                          </a:solidFill>
                          <a:latin typeface="Calibri Light"/>
                        </a:defRPr>
                      </a:lvl1pPr>
                      <a:lvl2pPr marL="342900" algn="l" defTabSz="685800" rtl="0" eaLnBrk="1" latinLnBrk="0" hangingPunct="1">
                        <a:defRPr sz="1350" kern="1200">
                          <a:solidFill>
                            <a:schemeClr val="dk1"/>
                          </a:solidFill>
                          <a:latin typeface="Calibri Light"/>
                        </a:defRPr>
                      </a:lvl2pPr>
                      <a:lvl3pPr marL="685800" algn="l" defTabSz="685800" rtl="0" eaLnBrk="1" latinLnBrk="0" hangingPunct="1">
                        <a:defRPr sz="1350" kern="1200">
                          <a:solidFill>
                            <a:schemeClr val="dk1"/>
                          </a:solidFill>
                          <a:latin typeface="Calibri Light"/>
                        </a:defRPr>
                      </a:lvl3pPr>
                      <a:lvl4pPr marL="1028700" algn="l" defTabSz="685800" rtl="0" eaLnBrk="1" latinLnBrk="0" hangingPunct="1">
                        <a:defRPr sz="1350" kern="1200">
                          <a:solidFill>
                            <a:schemeClr val="dk1"/>
                          </a:solidFill>
                          <a:latin typeface="Calibri Light"/>
                        </a:defRPr>
                      </a:lvl4pPr>
                      <a:lvl5pPr marL="1371600" algn="l" defTabSz="685800" rtl="0" eaLnBrk="1" latinLnBrk="0" hangingPunct="1">
                        <a:defRPr sz="1350" kern="1200">
                          <a:solidFill>
                            <a:schemeClr val="dk1"/>
                          </a:solidFill>
                          <a:latin typeface="Calibri Light"/>
                        </a:defRPr>
                      </a:lvl5pPr>
                      <a:lvl6pPr marL="1714500" algn="l" defTabSz="685800" rtl="0" eaLnBrk="1" latinLnBrk="0" hangingPunct="1">
                        <a:defRPr sz="1350" kern="1200">
                          <a:solidFill>
                            <a:schemeClr val="dk1"/>
                          </a:solidFill>
                          <a:latin typeface="Calibri Light"/>
                        </a:defRPr>
                      </a:lvl6pPr>
                      <a:lvl7pPr marL="2057400" algn="l" defTabSz="685800" rtl="0" eaLnBrk="1" latinLnBrk="0" hangingPunct="1">
                        <a:defRPr sz="1350" kern="1200">
                          <a:solidFill>
                            <a:schemeClr val="dk1"/>
                          </a:solidFill>
                          <a:latin typeface="Calibri Light"/>
                        </a:defRPr>
                      </a:lvl7pPr>
                      <a:lvl8pPr marL="2400300" algn="l" defTabSz="685800" rtl="0" eaLnBrk="1" latinLnBrk="0" hangingPunct="1">
                        <a:defRPr sz="1350" kern="1200">
                          <a:solidFill>
                            <a:schemeClr val="dk1"/>
                          </a:solidFill>
                          <a:latin typeface="Calibri Light"/>
                        </a:defRPr>
                      </a:lvl8pPr>
                      <a:lvl9pPr marL="2743200" algn="l" defTabSz="685800" rtl="0" eaLnBrk="1" latinLnBrk="0" hangingPunct="1">
                        <a:defRPr sz="1350" kern="1200">
                          <a:solidFill>
                            <a:schemeClr val="dk1"/>
                          </a:solidFill>
                          <a:latin typeface="Calibri Light"/>
                        </a:defRPr>
                      </a:lvl9pPr>
                    </a:lstStyle>
                    <a:p>
                      <a:pPr marL="0" marR="0" lvl="0" indent="0" algn="l" defTabSz="1007943" rtl="0" eaLnBrk="1" fontAlgn="auto" latinLnBrk="0" hangingPunct="1">
                        <a:lnSpc>
                          <a:spcPct val="100000"/>
                        </a:lnSpc>
                        <a:spcBef>
                          <a:spcPts val="0"/>
                        </a:spcBef>
                        <a:spcAft>
                          <a:spcPts val="0"/>
                        </a:spcAft>
                        <a:buClrTx/>
                        <a:buSzTx/>
                        <a:buFontTx/>
                        <a:buNone/>
                        <a:tabLst/>
                        <a:defRPr/>
                      </a:pPr>
                      <a:r>
                        <a:rPr lang="ru-RU" sz="1050" b="0" dirty="0">
                          <a:solidFill>
                            <a:schemeClr val="tx1"/>
                          </a:solidFill>
                          <a:latin typeface="Times New Roman" panose="02020603050405020304" pitchFamily="18" charset="0"/>
                          <a:cs typeface="Times New Roman" panose="02020603050405020304" pitchFamily="18" charset="0"/>
                        </a:rPr>
                        <a:t>80%</a:t>
                      </a:r>
                    </a:p>
                  </a:txBody>
                  <a:tcPr anchor="ctr">
                    <a:lnL w="12700" cap="flat" cmpd="sng" algn="ctr">
                      <a:solidFill>
                        <a:srgbClr val="921A1D"/>
                      </a:solidFill>
                      <a:prstDash val="solid"/>
                      <a:round/>
                      <a:headEnd type="none" w="med" len="med"/>
                      <a:tailEnd type="none" w="med" len="med"/>
                    </a:lnL>
                    <a:lnR w="12700" cap="flat" cmpd="sng" algn="ctr">
                      <a:solidFill>
                        <a:srgbClr val="921A1D"/>
                      </a:solidFill>
                      <a:prstDash val="solid"/>
                      <a:round/>
                      <a:headEnd type="none" w="med" len="med"/>
                      <a:tailEnd type="none" w="med" len="med"/>
                    </a:lnR>
                    <a:lnT w="12700" cap="flat" cmpd="sng" algn="ctr">
                      <a:solidFill>
                        <a:srgbClr val="921A1D"/>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 xmlns:a16="http://schemas.microsoft.com/office/drawing/2014/main" val="4089729349"/>
                  </a:ext>
                </a:extLst>
              </a:tr>
              <a:tr h="720080">
                <a:tc vMerge="1">
                  <a:txBody>
                    <a:bodyPr/>
                    <a:lstStyle/>
                    <a:p>
                      <a:endParaRPr lang="ru-RU"/>
                    </a:p>
                  </a:txBody>
                  <a:tcPr/>
                </a:tc>
                <a:tc vMerge="1">
                  <a:txBody>
                    <a:bodyPr/>
                    <a:lstStyle/>
                    <a:p>
                      <a:endParaRPr lang="ru-RU"/>
                    </a:p>
                  </a:txBody>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ru-RU" sz="1200" b="0" dirty="0">
                          <a:solidFill>
                            <a:schemeClr val="tx1"/>
                          </a:solidFill>
                          <a:latin typeface="Times New Roman" pitchFamily="18" charset="0"/>
                          <a:cs typeface="Times New Roman" pitchFamily="18" charset="0"/>
                        </a:rPr>
                        <a:t>средний</a:t>
                      </a:r>
                    </a:p>
                  </a:txBody>
                  <a:tcPr anchor="ctr">
                    <a:lnL w="12700" cap="flat" cmpd="sng" algn="ctr">
                      <a:solidFill>
                        <a:schemeClr val="tx1"/>
                      </a:solidFill>
                      <a:prstDash val="solid"/>
                      <a:round/>
                      <a:headEnd type="none" w="med" len="med"/>
                      <a:tailEnd type="none" w="med" len="med"/>
                    </a:lnL>
                    <a:lnR w="12700" cap="flat" cmpd="sng" algn="ctr">
                      <a:solidFill>
                        <a:srgbClr val="921A1D"/>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ru-RU" sz="1400" b="0" dirty="0">
                          <a:solidFill>
                            <a:schemeClr val="tx1"/>
                          </a:solidFill>
                          <a:latin typeface="Times New Roman" panose="02020603050405020304" pitchFamily="18" charset="0"/>
                          <a:cs typeface="Times New Roman" panose="02020603050405020304" pitchFamily="18" charset="0"/>
                        </a:rPr>
                        <a:t>15%</a:t>
                      </a:r>
                    </a:p>
                  </a:txBody>
                  <a:tcPr anchor="ctr">
                    <a:lnL w="12700" cap="flat" cmpd="sng" algn="ctr">
                      <a:solidFill>
                        <a:srgbClr val="921A1D"/>
                      </a:solidFill>
                      <a:prstDash val="solid"/>
                      <a:round/>
                      <a:headEnd type="none" w="med" len="med"/>
                      <a:tailEnd type="none" w="med" len="med"/>
                    </a:lnL>
                    <a:lnR w="12700" cap="flat" cmpd="sng" algn="ctr">
                      <a:solidFill>
                        <a:srgbClr val="921A1D"/>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 xmlns:a16="http://schemas.microsoft.com/office/drawing/2014/main" val="3873241277"/>
                  </a:ext>
                </a:extLst>
              </a:tr>
              <a:tr h="720080">
                <a:tc vMerge="1">
                  <a:txBody>
                    <a:bodyPr/>
                    <a:lstStyle/>
                    <a:p>
                      <a:endParaRPr lang="ru-RU"/>
                    </a:p>
                  </a:txBody>
                  <a:tcPr/>
                </a:tc>
                <a:tc vMerge="1">
                  <a:txBody>
                    <a:bodyPr/>
                    <a:lstStyle/>
                    <a:p>
                      <a:endParaRPr lang="ru-RU"/>
                    </a:p>
                  </a:txBody>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ru-RU" sz="1200" b="0" dirty="0">
                          <a:solidFill>
                            <a:schemeClr val="tx1"/>
                          </a:solidFill>
                          <a:latin typeface="Times New Roman" pitchFamily="18" charset="0"/>
                          <a:cs typeface="Times New Roman" pitchFamily="18" charset="0"/>
                        </a:rPr>
                        <a:t>высокий</a:t>
                      </a:r>
                    </a:p>
                  </a:txBody>
                  <a:tcPr anchor="ctr">
                    <a:lnL w="12700" cap="flat" cmpd="sng" algn="ctr">
                      <a:solidFill>
                        <a:schemeClr val="tx1"/>
                      </a:solidFill>
                      <a:prstDash val="solid"/>
                      <a:round/>
                      <a:headEnd type="none" w="med" len="med"/>
                      <a:tailEnd type="none" w="med" len="med"/>
                    </a:lnL>
                    <a:lnR w="12700" cap="flat" cmpd="sng" algn="ctr">
                      <a:solidFill>
                        <a:srgbClr val="921A1D"/>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21A1D"/>
                      </a:solidFill>
                      <a:prstDash val="sysDot"/>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ru-RU" sz="1400" b="0"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solidFill>
                        <a:srgbClr val="921A1D"/>
                      </a:solidFill>
                      <a:prstDash val="solid"/>
                      <a:round/>
                      <a:headEnd type="none" w="med" len="med"/>
                      <a:tailEnd type="none" w="med" len="med"/>
                    </a:lnL>
                    <a:lnR w="12700" cap="flat" cmpd="sng" algn="ctr">
                      <a:solidFill>
                        <a:srgbClr val="921A1D"/>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21A1D"/>
                      </a:solidFill>
                      <a:prstDash val="sysDot"/>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 xmlns:a16="http://schemas.microsoft.com/office/drawing/2014/main" val="3128615672"/>
                  </a:ext>
                </a:extLst>
              </a:tr>
              <a:tr h="781392">
                <a:tc rowSpan="3">
                  <a:txBody>
                    <a:bodyPr/>
                    <a:lstStyle>
                      <a:lvl1pPr marL="0" algn="l" defTabSz="685800" rtl="0" eaLnBrk="1" latinLnBrk="0" hangingPunct="1">
                        <a:defRPr sz="1350" kern="1200">
                          <a:solidFill>
                            <a:schemeClr val="dk1"/>
                          </a:solidFill>
                          <a:latin typeface="Calibri Light"/>
                        </a:defRPr>
                      </a:lvl1pPr>
                      <a:lvl2pPr marL="342900" algn="l" defTabSz="685800" rtl="0" eaLnBrk="1" latinLnBrk="0" hangingPunct="1">
                        <a:defRPr sz="1350" kern="1200">
                          <a:solidFill>
                            <a:schemeClr val="dk1"/>
                          </a:solidFill>
                          <a:latin typeface="Calibri Light"/>
                        </a:defRPr>
                      </a:lvl2pPr>
                      <a:lvl3pPr marL="685800" algn="l" defTabSz="685800" rtl="0" eaLnBrk="1" latinLnBrk="0" hangingPunct="1">
                        <a:defRPr sz="1350" kern="1200">
                          <a:solidFill>
                            <a:schemeClr val="dk1"/>
                          </a:solidFill>
                          <a:latin typeface="Calibri Light"/>
                        </a:defRPr>
                      </a:lvl3pPr>
                      <a:lvl4pPr marL="1028700" algn="l" defTabSz="685800" rtl="0" eaLnBrk="1" latinLnBrk="0" hangingPunct="1">
                        <a:defRPr sz="1350" kern="1200">
                          <a:solidFill>
                            <a:schemeClr val="dk1"/>
                          </a:solidFill>
                          <a:latin typeface="Calibri Light"/>
                        </a:defRPr>
                      </a:lvl4pPr>
                      <a:lvl5pPr marL="1371600" algn="l" defTabSz="685800" rtl="0" eaLnBrk="1" latinLnBrk="0" hangingPunct="1">
                        <a:defRPr sz="1350" kern="1200">
                          <a:solidFill>
                            <a:schemeClr val="dk1"/>
                          </a:solidFill>
                          <a:latin typeface="Calibri Light"/>
                        </a:defRPr>
                      </a:lvl5pPr>
                      <a:lvl6pPr marL="1714500" algn="l" defTabSz="685800" rtl="0" eaLnBrk="1" latinLnBrk="0" hangingPunct="1">
                        <a:defRPr sz="1350" kern="1200">
                          <a:solidFill>
                            <a:schemeClr val="dk1"/>
                          </a:solidFill>
                          <a:latin typeface="Calibri Light"/>
                        </a:defRPr>
                      </a:lvl6pPr>
                      <a:lvl7pPr marL="2057400" algn="l" defTabSz="685800" rtl="0" eaLnBrk="1" latinLnBrk="0" hangingPunct="1">
                        <a:defRPr sz="1350" kern="1200">
                          <a:solidFill>
                            <a:schemeClr val="dk1"/>
                          </a:solidFill>
                          <a:latin typeface="Calibri Light"/>
                        </a:defRPr>
                      </a:lvl7pPr>
                      <a:lvl8pPr marL="2400300" algn="l" defTabSz="685800" rtl="0" eaLnBrk="1" latinLnBrk="0" hangingPunct="1">
                        <a:defRPr sz="1350" kern="1200">
                          <a:solidFill>
                            <a:schemeClr val="dk1"/>
                          </a:solidFill>
                          <a:latin typeface="Calibri Light"/>
                        </a:defRPr>
                      </a:lvl8pPr>
                      <a:lvl9pPr marL="2743200" algn="l" defTabSz="685800" rtl="0" eaLnBrk="1" latinLnBrk="0" hangingPunct="1">
                        <a:defRPr sz="1350" kern="1200">
                          <a:solidFill>
                            <a:schemeClr val="dk1"/>
                          </a:solidFill>
                          <a:latin typeface="Calibri Light"/>
                        </a:defRPr>
                      </a:lvl9p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ru-RU" sz="1400" kern="1200" dirty="0">
                          <a:solidFill>
                            <a:schemeClr val="dk1"/>
                          </a:solidFill>
                          <a:effectLst/>
                          <a:latin typeface="Times New Roman" panose="02020603050405020304" pitchFamily="18" charset="0"/>
                          <a:ea typeface="+mn-ea"/>
                          <a:cs typeface="Times New Roman" panose="02020603050405020304" pitchFamily="18" charset="0"/>
                        </a:rPr>
                        <a:t>% </a:t>
                      </a:r>
                      <a:r>
                        <a:rPr lang="ru-RU" sz="1100" kern="1200" dirty="0">
                          <a:solidFill>
                            <a:schemeClr val="dk1"/>
                          </a:solidFill>
                          <a:effectLst/>
                          <a:latin typeface="Times New Roman" panose="02020603050405020304" pitchFamily="18" charset="0"/>
                          <a:ea typeface="+mn-ea"/>
                          <a:cs typeface="Times New Roman" panose="02020603050405020304" pitchFamily="18" charset="0"/>
                        </a:rPr>
                        <a:t>призёров победителей в региональных, федеральных конкурсах. </a:t>
                      </a:r>
                      <a:endParaRPr lang="ru-RU" sz="11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rgbClr val="0062A7"/>
                      </a:solidFill>
                      <a:prstDash val="solid"/>
                      <a:round/>
                      <a:headEnd type="none" w="med" len="med"/>
                      <a:tailEnd type="none" w="med" len="med"/>
                    </a:lnL>
                    <a:lnR w="12700" cap="flat" cmpd="sng" algn="ctr">
                      <a:solidFill>
                        <a:srgbClr val="921A1D"/>
                      </a:solidFill>
                      <a:prstDash val="solid"/>
                      <a:round/>
                      <a:headEnd type="none" w="med" len="med"/>
                      <a:tailEnd type="none" w="med" len="med"/>
                    </a:lnR>
                    <a:lnT w="12700" cap="flat" cmpd="sng" algn="ctr">
                      <a:solidFill>
                        <a:srgbClr val="921A1D"/>
                      </a:solidFill>
                      <a:prstDash val="sysDot"/>
                      <a:round/>
                      <a:headEnd type="none" w="med" len="med"/>
                      <a:tailEnd type="none" w="med" len="med"/>
                    </a:lnT>
                    <a:lnB w="12700" cap="flat" cmpd="sng" algn="ctr">
                      <a:solidFill>
                        <a:srgbClr val="921A1D"/>
                      </a:solidFill>
                      <a:prstDash val="sysDot"/>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rowSpan="3">
                  <a:txBody>
                    <a:bodyPr/>
                    <a:lstStyle>
                      <a:lvl1pPr marL="0" algn="l" defTabSz="685800" rtl="0" eaLnBrk="1" latinLnBrk="0" hangingPunct="1">
                        <a:defRPr sz="1350" kern="1200">
                          <a:solidFill>
                            <a:schemeClr val="dk1"/>
                          </a:solidFill>
                          <a:latin typeface="Calibri Light"/>
                        </a:defRPr>
                      </a:lvl1pPr>
                      <a:lvl2pPr marL="342900" algn="l" defTabSz="685800" rtl="0" eaLnBrk="1" latinLnBrk="0" hangingPunct="1">
                        <a:defRPr sz="1350" kern="1200">
                          <a:solidFill>
                            <a:schemeClr val="dk1"/>
                          </a:solidFill>
                          <a:latin typeface="Calibri Light"/>
                        </a:defRPr>
                      </a:lvl2pPr>
                      <a:lvl3pPr marL="685800" algn="l" defTabSz="685800" rtl="0" eaLnBrk="1" latinLnBrk="0" hangingPunct="1">
                        <a:defRPr sz="1350" kern="1200">
                          <a:solidFill>
                            <a:schemeClr val="dk1"/>
                          </a:solidFill>
                          <a:latin typeface="Calibri Light"/>
                        </a:defRPr>
                      </a:lvl3pPr>
                      <a:lvl4pPr marL="1028700" algn="l" defTabSz="685800" rtl="0" eaLnBrk="1" latinLnBrk="0" hangingPunct="1">
                        <a:defRPr sz="1350" kern="1200">
                          <a:solidFill>
                            <a:schemeClr val="dk1"/>
                          </a:solidFill>
                          <a:latin typeface="Calibri Light"/>
                        </a:defRPr>
                      </a:lvl4pPr>
                      <a:lvl5pPr marL="1371600" algn="l" defTabSz="685800" rtl="0" eaLnBrk="1" latinLnBrk="0" hangingPunct="1">
                        <a:defRPr sz="1350" kern="1200">
                          <a:solidFill>
                            <a:schemeClr val="dk1"/>
                          </a:solidFill>
                          <a:latin typeface="Calibri Light"/>
                        </a:defRPr>
                      </a:lvl5pPr>
                      <a:lvl6pPr marL="1714500" algn="l" defTabSz="685800" rtl="0" eaLnBrk="1" latinLnBrk="0" hangingPunct="1">
                        <a:defRPr sz="1350" kern="1200">
                          <a:solidFill>
                            <a:schemeClr val="dk1"/>
                          </a:solidFill>
                          <a:latin typeface="Calibri Light"/>
                        </a:defRPr>
                      </a:lvl6pPr>
                      <a:lvl7pPr marL="2057400" algn="l" defTabSz="685800" rtl="0" eaLnBrk="1" latinLnBrk="0" hangingPunct="1">
                        <a:defRPr sz="1350" kern="1200">
                          <a:solidFill>
                            <a:schemeClr val="dk1"/>
                          </a:solidFill>
                          <a:latin typeface="Calibri Light"/>
                        </a:defRPr>
                      </a:lvl7pPr>
                      <a:lvl8pPr marL="2400300" algn="l" defTabSz="685800" rtl="0" eaLnBrk="1" latinLnBrk="0" hangingPunct="1">
                        <a:defRPr sz="1350" kern="1200">
                          <a:solidFill>
                            <a:schemeClr val="dk1"/>
                          </a:solidFill>
                          <a:latin typeface="Calibri Light"/>
                        </a:defRPr>
                      </a:lvl8pPr>
                      <a:lvl9pPr marL="2743200" algn="l" defTabSz="685800" rtl="0" eaLnBrk="1" latinLnBrk="0" hangingPunct="1">
                        <a:defRPr sz="1350" kern="1200">
                          <a:solidFill>
                            <a:schemeClr val="dk1"/>
                          </a:solidFill>
                          <a:latin typeface="Calibri Light"/>
                        </a:defRPr>
                      </a:lvl9pPr>
                    </a:lstStyle>
                    <a:p>
                      <a:pPr marL="0" marR="0" lvl="0" indent="0" algn="l" defTabSz="1007943" rtl="0" eaLnBrk="1" fontAlgn="auto" latinLnBrk="0" hangingPunct="1">
                        <a:lnSpc>
                          <a:spcPct val="100000"/>
                        </a:lnSpc>
                        <a:spcBef>
                          <a:spcPts val="0"/>
                        </a:spcBef>
                        <a:spcAft>
                          <a:spcPts val="0"/>
                        </a:spcAft>
                        <a:buClrTx/>
                        <a:buSzTx/>
                        <a:buFontTx/>
                        <a:buNone/>
                        <a:tabLst/>
                        <a:defRPr/>
                      </a:pPr>
                      <a:r>
                        <a:rPr lang="ru-RU" sz="1200" b="0" kern="1200" dirty="0">
                          <a:solidFill>
                            <a:schemeClr val="tx1"/>
                          </a:solidFill>
                          <a:latin typeface="Times New Roman" pitchFamily="18" charset="0"/>
                          <a:ea typeface="+mn-ea"/>
                          <a:cs typeface="Times New Roman" pitchFamily="18" charset="0"/>
                        </a:rPr>
                        <a:t>аналитический</a:t>
                      </a:r>
                    </a:p>
                  </a:txBody>
                  <a:tcPr anchor="ctr">
                    <a:lnL w="12700" cap="flat" cmpd="sng" algn="ctr">
                      <a:solidFill>
                        <a:srgbClr val="921A1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21A1D"/>
                      </a:solidFill>
                      <a:prstDash val="sysDot"/>
                      <a:round/>
                      <a:headEnd type="none" w="med" len="med"/>
                      <a:tailEnd type="none" w="med" len="med"/>
                    </a:lnT>
                    <a:lnB w="12700" cap="flat" cmpd="sng" algn="ctr">
                      <a:solidFill>
                        <a:srgbClr val="921A1D"/>
                      </a:solidFill>
                      <a:prstDash val="sysDot"/>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ru-RU" sz="1200" b="0" kern="1200" dirty="0">
                          <a:solidFill>
                            <a:schemeClr val="tx1"/>
                          </a:solidFill>
                          <a:latin typeface="Times New Roman" panose="02020603050405020304" pitchFamily="18" charset="0"/>
                          <a:ea typeface="+mn-ea"/>
                          <a:cs typeface="Times New Roman" panose="02020603050405020304" pitchFamily="18" charset="0"/>
                        </a:rPr>
                        <a:t>институциональный</a:t>
                      </a:r>
                      <a:endParaRPr lang="ru-RU" sz="1400" b="0" kern="1200" dirty="0">
                        <a:solidFill>
                          <a:schemeClr val="tx1"/>
                        </a:solidFill>
                        <a:latin typeface="Times New Roman" panose="02020603050405020304" pitchFamily="18" charset="0"/>
                        <a:ea typeface="+mn-ea"/>
                        <a:cs typeface="Times New Roman" panose="02020603050405020304" pitchFamily="18" charset="0"/>
                      </a:endParaRPr>
                    </a:p>
                    <a:p>
                      <a:pPr marL="0" marR="0" lvl="0" indent="0" algn="l" defTabSz="1007943" rtl="0" eaLnBrk="1" fontAlgn="auto" latinLnBrk="0" hangingPunct="1">
                        <a:lnSpc>
                          <a:spcPct val="100000"/>
                        </a:lnSpc>
                        <a:spcBef>
                          <a:spcPts val="0"/>
                        </a:spcBef>
                        <a:spcAft>
                          <a:spcPts val="0"/>
                        </a:spcAft>
                        <a:buClrTx/>
                        <a:buSzTx/>
                        <a:buFontTx/>
                        <a:buNone/>
                        <a:tabLst/>
                        <a:defRPr/>
                      </a:pPr>
                      <a:endParaRPr lang="ru-RU" sz="12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rgbClr val="921A1D"/>
                      </a:solidFill>
                      <a:prstDash val="solid"/>
                      <a:round/>
                      <a:headEnd type="none" w="med" len="med"/>
                      <a:tailEnd type="none" w="med" len="med"/>
                    </a:lnR>
                    <a:lnT w="12700" cap="flat" cmpd="sng" algn="ctr">
                      <a:solidFill>
                        <a:srgbClr val="921A1D"/>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85800" rtl="0" eaLnBrk="1" latinLnBrk="0" hangingPunct="1">
                        <a:defRPr sz="1350" kern="1200">
                          <a:solidFill>
                            <a:schemeClr val="dk1"/>
                          </a:solidFill>
                          <a:latin typeface="Calibri Light"/>
                        </a:defRPr>
                      </a:lvl1pPr>
                      <a:lvl2pPr marL="342900" algn="l" defTabSz="685800" rtl="0" eaLnBrk="1" latinLnBrk="0" hangingPunct="1">
                        <a:defRPr sz="1350" kern="1200">
                          <a:solidFill>
                            <a:schemeClr val="dk1"/>
                          </a:solidFill>
                          <a:latin typeface="Calibri Light"/>
                        </a:defRPr>
                      </a:lvl2pPr>
                      <a:lvl3pPr marL="685800" algn="l" defTabSz="685800" rtl="0" eaLnBrk="1" latinLnBrk="0" hangingPunct="1">
                        <a:defRPr sz="1350" kern="1200">
                          <a:solidFill>
                            <a:schemeClr val="dk1"/>
                          </a:solidFill>
                          <a:latin typeface="Calibri Light"/>
                        </a:defRPr>
                      </a:lvl3pPr>
                      <a:lvl4pPr marL="1028700" algn="l" defTabSz="685800" rtl="0" eaLnBrk="1" latinLnBrk="0" hangingPunct="1">
                        <a:defRPr sz="1350" kern="1200">
                          <a:solidFill>
                            <a:schemeClr val="dk1"/>
                          </a:solidFill>
                          <a:latin typeface="Calibri Light"/>
                        </a:defRPr>
                      </a:lvl4pPr>
                      <a:lvl5pPr marL="1371600" algn="l" defTabSz="685800" rtl="0" eaLnBrk="1" latinLnBrk="0" hangingPunct="1">
                        <a:defRPr sz="1350" kern="1200">
                          <a:solidFill>
                            <a:schemeClr val="dk1"/>
                          </a:solidFill>
                          <a:latin typeface="Calibri Light"/>
                        </a:defRPr>
                      </a:lvl5pPr>
                      <a:lvl6pPr marL="1714500" algn="l" defTabSz="685800" rtl="0" eaLnBrk="1" latinLnBrk="0" hangingPunct="1">
                        <a:defRPr sz="1350" kern="1200">
                          <a:solidFill>
                            <a:schemeClr val="dk1"/>
                          </a:solidFill>
                          <a:latin typeface="Calibri Light"/>
                        </a:defRPr>
                      </a:lvl6pPr>
                      <a:lvl7pPr marL="2057400" algn="l" defTabSz="685800" rtl="0" eaLnBrk="1" latinLnBrk="0" hangingPunct="1">
                        <a:defRPr sz="1350" kern="1200">
                          <a:solidFill>
                            <a:schemeClr val="dk1"/>
                          </a:solidFill>
                          <a:latin typeface="Calibri Light"/>
                        </a:defRPr>
                      </a:lvl7pPr>
                      <a:lvl8pPr marL="2400300" algn="l" defTabSz="685800" rtl="0" eaLnBrk="1" latinLnBrk="0" hangingPunct="1">
                        <a:defRPr sz="1350" kern="1200">
                          <a:solidFill>
                            <a:schemeClr val="dk1"/>
                          </a:solidFill>
                          <a:latin typeface="Calibri Light"/>
                        </a:defRPr>
                      </a:lvl8pPr>
                      <a:lvl9pPr marL="2743200" algn="l" defTabSz="685800" rtl="0" eaLnBrk="1" latinLnBrk="0" hangingPunct="1">
                        <a:defRPr sz="1350" kern="1200">
                          <a:solidFill>
                            <a:schemeClr val="dk1"/>
                          </a:solidFill>
                          <a:latin typeface="Calibri Light"/>
                        </a:defRPr>
                      </a:lvl9pPr>
                    </a:lstStyle>
                    <a:p>
                      <a:pPr marL="0" marR="0" lvl="0" indent="0" algn="l" defTabSz="1007943" rtl="0" eaLnBrk="1" fontAlgn="auto" latinLnBrk="0" hangingPunct="1">
                        <a:lnSpc>
                          <a:spcPct val="100000"/>
                        </a:lnSpc>
                        <a:spcBef>
                          <a:spcPts val="0"/>
                        </a:spcBef>
                        <a:spcAft>
                          <a:spcPts val="0"/>
                        </a:spcAft>
                        <a:buClrTx/>
                        <a:buSzTx/>
                        <a:buFontTx/>
                        <a:buNone/>
                        <a:tabLst/>
                        <a:defRPr/>
                      </a:pPr>
                      <a:r>
                        <a:rPr lang="ru-RU" sz="1400" b="0"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solidFill>
                        <a:srgbClr val="921A1D"/>
                      </a:solidFill>
                      <a:prstDash val="solid"/>
                      <a:round/>
                      <a:headEnd type="none" w="med" len="med"/>
                      <a:tailEnd type="none" w="med" len="med"/>
                    </a:lnL>
                    <a:lnR w="12700" cap="flat" cmpd="sng" algn="ctr">
                      <a:solidFill>
                        <a:srgbClr val="921A1D"/>
                      </a:solidFill>
                      <a:prstDash val="solid"/>
                      <a:round/>
                      <a:headEnd type="none" w="med" len="med"/>
                      <a:tailEnd type="none" w="med" len="med"/>
                    </a:lnR>
                    <a:lnT w="12700" cap="flat" cmpd="sng" algn="ctr">
                      <a:solidFill>
                        <a:srgbClr val="921A1D"/>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 xmlns:a16="http://schemas.microsoft.com/office/drawing/2014/main" val="3597051962"/>
                  </a:ext>
                </a:extLst>
              </a:tr>
              <a:tr h="719789">
                <a:tc vMerge="1">
                  <a:txBody>
                    <a:bodyPr/>
                    <a:lstStyle/>
                    <a:p>
                      <a:endParaRPr lang="ru-RU"/>
                    </a:p>
                  </a:txBody>
                  <a:tcPr/>
                </a:tc>
                <a:tc vMerge="1">
                  <a:txBody>
                    <a:bodyPr/>
                    <a:lstStyle/>
                    <a:p>
                      <a:endParaRPr lang="ru-RU"/>
                    </a:p>
                  </a:txBody>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ru-RU" sz="1200" b="0" dirty="0">
                          <a:solidFill>
                            <a:schemeClr val="tx1"/>
                          </a:solidFill>
                          <a:latin typeface="Times New Roman" panose="02020603050405020304" pitchFamily="18" charset="0"/>
                          <a:cs typeface="Times New Roman" panose="02020603050405020304" pitchFamily="18" charset="0"/>
                        </a:rPr>
                        <a:t>муниципальный</a:t>
                      </a:r>
                    </a:p>
                    <a:p>
                      <a:pPr marL="0" marR="0" lvl="0" indent="0" algn="l" defTabSz="1007943" rtl="0" eaLnBrk="1" fontAlgn="auto" latinLnBrk="0" hangingPunct="1">
                        <a:lnSpc>
                          <a:spcPct val="100000"/>
                        </a:lnSpc>
                        <a:spcBef>
                          <a:spcPts val="0"/>
                        </a:spcBef>
                        <a:spcAft>
                          <a:spcPts val="0"/>
                        </a:spcAft>
                        <a:buClrTx/>
                        <a:buSzTx/>
                        <a:buFontTx/>
                        <a:buNone/>
                        <a:tabLst/>
                        <a:defRPr/>
                      </a:pPr>
                      <a:endParaRPr lang="ru-RU" sz="12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rgbClr val="921A1D"/>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ru-RU" sz="1400" b="0" dirty="0">
                          <a:solidFill>
                            <a:schemeClr val="tx1"/>
                          </a:solidFill>
                          <a:latin typeface="Times New Roman" panose="02020603050405020304" pitchFamily="18" charset="0"/>
                          <a:cs typeface="Times New Roman" panose="02020603050405020304" pitchFamily="18" charset="0"/>
                        </a:rPr>
                        <a:t>10%</a:t>
                      </a:r>
                    </a:p>
                  </a:txBody>
                  <a:tcPr anchor="ctr">
                    <a:lnL w="12700" cap="flat" cmpd="sng" algn="ctr">
                      <a:solidFill>
                        <a:srgbClr val="921A1D"/>
                      </a:solidFill>
                      <a:prstDash val="solid"/>
                      <a:round/>
                      <a:headEnd type="none" w="med" len="med"/>
                      <a:tailEnd type="none" w="med" len="med"/>
                    </a:lnL>
                    <a:lnR w="12700" cap="flat" cmpd="sng" algn="ctr">
                      <a:solidFill>
                        <a:srgbClr val="921A1D"/>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 xmlns:a16="http://schemas.microsoft.com/office/drawing/2014/main" val="1152963949"/>
                  </a:ext>
                </a:extLst>
              </a:tr>
              <a:tr h="781101">
                <a:tc vMerge="1">
                  <a:txBody>
                    <a:bodyPr/>
                    <a:lstStyle/>
                    <a:p>
                      <a:endParaRPr lang="ru-RU"/>
                    </a:p>
                  </a:txBody>
                  <a:tcPr/>
                </a:tc>
                <a:tc vMerge="1">
                  <a:txBody>
                    <a:bodyPr/>
                    <a:lstStyle/>
                    <a:p>
                      <a:endParaRPr lang="ru-RU"/>
                    </a:p>
                  </a:txBody>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ru-RU" sz="1200" b="0" dirty="0">
                          <a:solidFill>
                            <a:schemeClr val="tx1"/>
                          </a:solidFill>
                          <a:latin typeface="Times New Roman" panose="02020603050405020304" pitchFamily="18" charset="0"/>
                          <a:cs typeface="Times New Roman" panose="02020603050405020304" pitchFamily="18" charset="0"/>
                        </a:rPr>
                        <a:t>региональный</a:t>
                      </a:r>
                    </a:p>
                  </a:txBody>
                  <a:tcPr anchor="ctr">
                    <a:lnL w="12700" cap="flat" cmpd="sng" algn="ctr">
                      <a:solidFill>
                        <a:schemeClr val="tx1"/>
                      </a:solidFill>
                      <a:prstDash val="solid"/>
                      <a:round/>
                      <a:headEnd type="none" w="med" len="med"/>
                      <a:tailEnd type="none" w="med" len="med"/>
                    </a:lnL>
                    <a:lnR w="12700" cap="flat" cmpd="sng" algn="ctr">
                      <a:solidFill>
                        <a:srgbClr val="921A1D"/>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21A1D"/>
                      </a:solidFill>
                      <a:prstDash val="sysDot"/>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ru-RU" sz="1400" b="0" dirty="0">
                          <a:solidFill>
                            <a:schemeClr val="tx1"/>
                          </a:solidFill>
                          <a:latin typeface="Times New Roman" panose="02020603050405020304" pitchFamily="18" charset="0"/>
                          <a:cs typeface="Times New Roman" panose="02020603050405020304" pitchFamily="18" charset="0"/>
                        </a:rPr>
                        <a:t>2%</a:t>
                      </a:r>
                    </a:p>
                  </a:txBody>
                  <a:tcPr anchor="ctr">
                    <a:lnL w="12700" cap="flat" cmpd="sng" algn="ctr">
                      <a:solidFill>
                        <a:srgbClr val="921A1D"/>
                      </a:solidFill>
                      <a:prstDash val="solid"/>
                      <a:round/>
                      <a:headEnd type="none" w="med" len="med"/>
                      <a:tailEnd type="none" w="med" len="med"/>
                    </a:lnL>
                    <a:lnR w="12700" cap="flat" cmpd="sng" algn="ctr">
                      <a:solidFill>
                        <a:srgbClr val="921A1D"/>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21A1D"/>
                      </a:solidFill>
                      <a:prstDash val="sysDot"/>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 xmlns:a16="http://schemas.microsoft.com/office/drawing/2014/main" val="3933185398"/>
                  </a:ext>
                </a:extLst>
              </a:tr>
            </a:tbl>
          </a:graphicData>
        </a:graphic>
      </p:graphicFrame>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204" y="1697781"/>
            <a:ext cx="3586933" cy="2414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Подзаголовок 2"/>
          <p:cNvSpPr txBox="1">
            <a:spLocks/>
          </p:cNvSpPr>
          <p:nvPr/>
        </p:nvSpPr>
        <p:spPr>
          <a:xfrm>
            <a:off x="611560" y="980728"/>
            <a:ext cx="3570577" cy="504056"/>
          </a:xfrm>
          <a:prstGeom prst="rect">
            <a:avLst/>
          </a:prstGeom>
        </p:spPr>
        <p:txBody>
          <a:bodyPr vert="horz" lIns="91440" tIns="45720" rIns="91440" bIns="45720" rtlCol="0">
            <a:no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None/>
            </a:pPr>
            <a:r>
              <a:rPr lang="ru-RU" sz="1400" dirty="0">
                <a:solidFill>
                  <a:schemeClr val="tx1"/>
                </a:solidFill>
                <a:latin typeface="Times New Roman" panose="02020603050405020304" pitchFamily="18" charset="0"/>
                <a:cs typeface="Times New Roman" panose="02020603050405020304" pitchFamily="18" charset="0"/>
              </a:rPr>
              <a:t>Виды мышления, являющиеся основой для развития креативности.</a:t>
            </a:r>
          </a:p>
        </p:txBody>
      </p:sp>
      <p:sp>
        <p:nvSpPr>
          <p:cNvPr id="17" name="Прямоугольник 16"/>
          <p:cNvSpPr/>
          <p:nvPr/>
        </p:nvSpPr>
        <p:spPr>
          <a:xfrm>
            <a:off x="4932040" y="980727"/>
            <a:ext cx="3585897" cy="677108"/>
          </a:xfrm>
          <a:prstGeom prst="rect">
            <a:avLst/>
          </a:prstGeom>
        </p:spPr>
        <p:txBody>
          <a:bodyPr wrap="square">
            <a:spAutoFit/>
          </a:bodyPr>
          <a:lstStyle/>
          <a:p>
            <a:pPr marL="0" marR="0" lvl="0" indent="0" algn="ctr" defTabSz="986912" rtl="0" eaLnBrk="1" fontAlgn="base" latinLnBrk="0" hangingPunct="1">
              <a:lnSpc>
                <a:spcPct val="100000"/>
              </a:lnSpc>
              <a:spcBef>
                <a:spcPct val="0"/>
              </a:spcBef>
              <a:spcAft>
                <a:spcPct val="0"/>
              </a:spcAft>
              <a:buClrTx/>
              <a:buSzTx/>
              <a:buFontTx/>
              <a:buNone/>
              <a:tabLst/>
              <a:defRPr/>
            </a:pPr>
            <a:r>
              <a:rPr lang="ru-RU" sz="1200" b="1" dirty="0">
                <a:latin typeface="Arial" panose="020B0604020202020204" pitchFamily="34" charset="0"/>
                <a:cs typeface="Aharoni" pitchFamily="2" charset="-79"/>
                <a:sym typeface="Symbol" panose="05050102010706020507" pitchFamily="18" charset="2"/>
              </a:rPr>
              <a:t>Анализ показателей развития мышления у детей дошкольного возраста на 2018г</a:t>
            </a:r>
          </a:p>
          <a:p>
            <a:pPr marL="285750" marR="0" lvl="0" indent="-285750" algn="ctr" defTabSz="986912" rtl="0" eaLnBrk="1" fontAlgn="base" latinLnBrk="0" hangingPunct="1">
              <a:lnSpc>
                <a:spcPct val="100000"/>
              </a:lnSpc>
              <a:spcBef>
                <a:spcPct val="0"/>
              </a:spcBef>
              <a:spcAft>
                <a:spcPct val="0"/>
              </a:spcAft>
              <a:buClrTx/>
              <a:buSzTx/>
              <a:buFontTx/>
              <a:buChar char="-"/>
              <a:tabLst/>
              <a:defRPr/>
            </a:pPr>
            <a:endParaRPr kumimoji="0" lang="ru-RU" sz="1400" b="0" i="1" u="none" strike="noStrike" kern="1200" cap="none" spc="0" normalizeH="0" baseline="0" noProof="0" dirty="0">
              <a:ln>
                <a:noFill/>
              </a:ln>
              <a:effectLst/>
              <a:uLnTx/>
              <a:uFillTx/>
              <a:latin typeface="Arial" panose="020B0604020202020204" pitchFamily="34" charset="0"/>
              <a:cs typeface="Arial" panose="020B0604020202020204" pitchFamily="34" charset="0"/>
              <a:sym typeface="Symbol" panose="05050102010706020507" pitchFamily="18" charset="2"/>
            </a:endParaRPr>
          </a:p>
        </p:txBody>
      </p:sp>
      <p:sp>
        <p:nvSpPr>
          <p:cNvPr id="20" name="Прямоугольник 19"/>
          <p:cNvSpPr/>
          <p:nvPr/>
        </p:nvSpPr>
        <p:spPr>
          <a:xfrm>
            <a:off x="805047" y="4325457"/>
            <a:ext cx="3694714" cy="1815882"/>
          </a:xfrm>
          <a:prstGeom prst="rect">
            <a:avLst/>
          </a:prstGeom>
        </p:spPr>
        <p:txBody>
          <a:bodyPr wrap="square">
            <a:spAutoFit/>
          </a:bodyPr>
          <a:lstStyle/>
          <a:p>
            <a:pPr marL="0" marR="0" lvl="0" indent="0" algn="just" defTabSz="986912" rtl="0" eaLnBrk="1" fontAlgn="base" latinLnBrk="0" hangingPunct="1">
              <a:lnSpc>
                <a:spcPct val="100000"/>
              </a:lnSpc>
              <a:spcBef>
                <a:spcPct val="0"/>
              </a:spcBef>
              <a:spcAft>
                <a:spcPct val="0"/>
              </a:spcAft>
              <a:buClrTx/>
              <a:buSzTx/>
              <a:buFontTx/>
              <a:buNone/>
              <a:tabLst/>
              <a:defRPr/>
            </a:pPr>
            <a:r>
              <a:rPr lang="ru-RU" sz="1400" b="1" i="1" dirty="0" smtClean="0">
                <a:latin typeface="Arial" panose="020B0604020202020204" pitchFamily="34" charset="0"/>
                <a:cs typeface="Arial" panose="020B0604020202020204" pitchFamily="34" charset="0"/>
                <a:sym typeface="Symbol" panose="05050102010706020507" pitchFamily="18" charset="2"/>
              </a:rPr>
              <a:t>Анализ показателей развития психических процессов у детей дошкольного возраста показывает что за последние годы уровни развития мышления нестабильны и имеют тенденцию к снижению. </a:t>
            </a:r>
            <a:endParaRPr lang="ru-RU" sz="1400" b="1" i="1" dirty="0">
              <a:latin typeface="Arial" panose="020B0604020202020204" pitchFamily="34" charset="0"/>
              <a:cs typeface="Arial" panose="020B0604020202020204" pitchFamily="34" charset="0"/>
              <a:sym typeface="Symbol" panose="05050102010706020507" pitchFamily="18" charset="2"/>
            </a:endParaRPr>
          </a:p>
          <a:p>
            <a:pPr marL="0" marR="0" lvl="0" indent="0" algn="just" defTabSz="986912" rtl="0" eaLnBrk="1" fontAlgn="base" latinLnBrk="0" hangingPunct="1">
              <a:lnSpc>
                <a:spcPct val="100000"/>
              </a:lnSpc>
              <a:spcBef>
                <a:spcPct val="0"/>
              </a:spcBef>
              <a:spcAft>
                <a:spcPct val="0"/>
              </a:spcAft>
              <a:buClrTx/>
              <a:buSzTx/>
              <a:buFontTx/>
              <a:buNone/>
              <a:tabLst/>
              <a:defRPr/>
            </a:pPr>
            <a:r>
              <a:rPr lang="ru-RU" sz="1400" i="1" dirty="0">
                <a:latin typeface="Arial" panose="020B0604020202020204" pitchFamily="34" charset="0"/>
                <a:cs typeface="Arial" panose="020B0604020202020204" pitchFamily="34" charset="0"/>
                <a:sym typeface="Symbol" panose="05050102010706020507" pitchFamily="18" charset="2"/>
              </a:rPr>
              <a:t>   </a:t>
            </a:r>
          </a:p>
          <a:p>
            <a:pPr marL="285750" marR="0" lvl="0" indent="-285750" algn="ctr" defTabSz="986912" rtl="0" eaLnBrk="1" fontAlgn="base" latinLnBrk="0" hangingPunct="1">
              <a:lnSpc>
                <a:spcPct val="100000"/>
              </a:lnSpc>
              <a:spcBef>
                <a:spcPct val="0"/>
              </a:spcBef>
              <a:spcAft>
                <a:spcPct val="0"/>
              </a:spcAft>
              <a:buClrTx/>
              <a:buSzTx/>
              <a:buFontTx/>
              <a:buChar char="-"/>
              <a:tabLst/>
              <a:defRPr/>
            </a:pPr>
            <a:endParaRPr kumimoji="0" lang="ru-RU" sz="1400" b="0" i="1" u="none" strike="noStrike" kern="1200" cap="none" spc="0" normalizeH="0" baseline="0" noProof="0" dirty="0">
              <a:ln>
                <a:noFill/>
              </a:ln>
              <a:effectLst/>
              <a:uLnTx/>
              <a:uFillTx/>
              <a:latin typeface="Arial" panose="020B0604020202020204" pitchFamily="34" charset="0"/>
              <a:cs typeface="Arial" panose="020B0604020202020204" pitchFamily="34" charset="0"/>
              <a:sym typeface="Symbol" panose="05050102010706020507" pitchFamily="18" charset="2"/>
            </a:endParaRPr>
          </a:p>
        </p:txBody>
      </p:sp>
    </p:spTree>
    <p:extLst>
      <p:ext uri="{BB962C8B-B14F-4D97-AF65-F5344CB8AC3E}">
        <p14:creationId xmlns:p14="http://schemas.microsoft.com/office/powerpoint/2010/main" val="3208324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7A2746AF-8E9F-4CA7-AFD0-E85FDFDECD52}"/>
              </a:ext>
            </a:extLst>
          </p:cNvPr>
          <p:cNvSpPr/>
          <p:nvPr/>
        </p:nvSpPr>
        <p:spPr>
          <a:xfrm>
            <a:off x="2683692" y="749258"/>
            <a:ext cx="6064772" cy="368755"/>
          </a:xfrm>
          <a:prstGeom prst="rect">
            <a:avLst/>
          </a:prstGeom>
        </p:spPr>
        <p:txBody>
          <a:bodyPr wrap="square">
            <a:spAutoFit/>
          </a:bodyPr>
          <a:lstStyle/>
          <a:p>
            <a:pPr marL="90170" indent="4445">
              <a:lnSpc>
                <a:spcPct val="107000"/>
              </a:lnSpc>
              <a:spcAft>
                <a:spcPts val="0"/>
              </a:spcAft>
            </a:pPr>
            <a:r>
              <a:rPr lang="ru-RU" dirty="0">
                <a:solidFill>
                  <a:schemeClr val="accent4">
                    <a:lumMod val="10000"/>
                  </a:schemeClr>
                </a:solidFill>
                <a:latin typeface="Times New Roman" pitchFamily="18" charset="0"/>
                <a:cs typeface="Times New Roman" pitchFamily="18" charset="0"/>
              </a:rPr>
              <a:t>Срок начала и окончания проекта 01.03.2019 - 31.05 2022</a:t>
            </a:r>
          </a:p>
        </p:txBody>
      </p:sp>
      <p:sp>
        <p:nvSpPr>
          <p:cNvPr id="3" name="Прямоугольник 2">
            <a:extLst>
              <a:ext uri="{FF2B5EF4-FFF2-40B4-BE49-F238E27FC236}">
                <a16:creationId xmlns="" xmlns:a16="http://schemas.microsoft.com/office/drawing/2014/main" id="{B9B3BB54-48D9-4DE2-9913-A83E3C8D9580}"/>
              </a:ext>
            </a:extLst>
          </p:cNvPr>
          <p:cNvSpPr/>
          <p:nvPr/>
        </p:nvSpPr>
        <p:spPr>
          <a:xfrm>
            <a:off x="697024" y="308643"/>
            <a:ext cx="4869603" cy="421654"/>
          </a:xfrm>
          <a:prstGeom prst="rect">
            <a:avLst/>
          </a:prstGeom>
        </p:spPr>
        <p:txBody>
          <a:bodyPr wrap="none">
            <a:spAutoFit/>
          </a:bodyPr>
          <a:lstStyle/>
          <a:p>
            <a:pPr marL="90170" indent="4445">
              <a:lnSpc>
                <a:spcPct val="107000"/>
              </a:lnSpc>
              <a:spcAft>
                <a:spcPts val="0"/>
              </a:spcAft>
            </a:pPr>
            <a:r>
              <a:rPr lang="ru-RU" sz="2000" b="1" dirty="0">
                <a:latin typeface="Segoe Print" panose="02000600000000000000" pitchFamily="2" charset="0"/>
                <a:cs typeface="Times New Roman" pitchFamily="18" charset="0"/>
              </a:rPr>
              <a:t>Срок начала и окончания проекта</a:t>
            </a:r>
          </a:p>
        </p:txBody>
      </p:sp>
      <p:sp>
        <p:nvSpPr>
          <p:cNvPr id="8" name="Прямоугольник 7">
            <a:extLst>
              <a:ext uri="{FF2B5EF4-FFF2-40B4-BE49-F238E27FC236}">
                <a16:creationId xmlns="" xmlns:a16="http://schemas.microsoft.com/office/drawing/2014/main" id="{E37D6979-A0A8-41EB-9DCC-1487A9DBB606}"/>
              </a:ext>
            </a:extLst>
          </p:cNvPr>
          <p:cNvSpPr/>
          <p:nvPr/>
        </p:nvSpPr>
        <p:spPr>
          <a:xfrm>
            <a:off x="677693" y="3284984"/>
            <a:ext cx="5038386" cy="1661993"/>
          </a:xfrm>
          <a:prstGeom prst="rect">
            <a:avLst/>
          </a:prstGeom>
        </p:spPr>
        <p:txBody>
          <a:bodyPr wrap="square">
            <a:spAutoFit/>
          </a:bodyPr>
          <a:lstStyle/>
          <a:p>
            <a:r>
              <a:rPr lang="ru-RU" dirty="0">
                <a:latin typeface="Times New Roman" pitchFamily="18" charset="0"/>
                <a:cs typeface="Times New Roman" pitchFamily="18" charset="0"/>
              </a:rPr>
              <a:t>Список разработчиков </a:t>
            </a:r>
            <a:r>
              <a:rPr lang="ru-RU" dirty="0" smtClean="0">
                <a:latin typeface="Times New Roman" pitchFamily="18" charset="0"/>
                <a:cs typeface="Times New Roman" pitchFamily="18" charset="0"/>
              </a:rPr>
              <a:t>Проекта: </a:t>
            </a:r>
          </a:p>
          <a:p>
            <a:r>
              <a:rPr lang="ru-RU" sz="1400" dirty="0" smtClean="0">
                <a:latin typeface="Calibri" pitchFamily="34" charset="0"/>
                <a:cs typeface="Aharoni" pitchFamily="2" charset="-79"/>
              </a:rPr>
              <a:t>Козина О.В.-старший </a:t>
            </a:r>
            <a:r>
              <a:rPr lang="ru-RU" sz="1400" dirty="0" smtClean="0">
                <a:latin typeface="Calibri" pitchFamily="34" charset="0"/>
                <a:cs typeface="Aharoni" pitchFamily="2" charset="-79"/>
              </a:rPr>
              <a:t>воспитатель МБДОУ «ДС «Алёнушка»</a:t>
            </a:r>
            <a:endParaRPr lang="ru-RU" sz="1400" dirty="0" smtClean="0">
              <a:latin typeface="Calibri" pitchFamily="34" charset="0"/>
              <a:cs typeface="Aharoni" pitchFamily="2" charset="-79"/>
            </a:endParaRPr>
          </a:p>
          <a:p>
            <a:r>
              <a:rPr lang="ru-RU" sz="1400" dirty="0" smtClean="0">
                <a:latin typeface="+mn-lt"/>
                <a:cs typeface="Aharoni" pitchFamily="2" charset="-79"/>
              </a:rPr>
              <a:t>Исупова </a:t>
            </a:r>
            <a:r>
              <a:rPr lang="ru-RU" sz="1400" dirty="0">
                <a:latin typeface="+mn-lt"/>
                <a:cs typeface="Aharoni" pitchFamily="2" charset="-79"/>
              </a:rPr>
              <a:t>НМ.- педагог-психолог МБДОУ « ДС « Алёнушка</a:t>
            </a:r>
            <a:r>
              <a:rPr lang="ru-RU" sz="1400" dirty="0" smtClean="0">
                <a:latin typeface="+mn-lt"/>
                <a:cs typeface="Aharoni" pitchFamily="2" charset="-79"/>
              </a:rPr>
              <a:t>»</a:t>
            </a:r>
            <a:r>
              <a:rPr lang="ru-RU" sz="1400" dirty="0">
                <a:latin typeface="+mn-lt"/>
                <a:cs typeface="Aharoni" pitchFamily="2" charset="-79"/>
              </a:rPr>
              <a:t> </a:t>
            </a:r>
            <a:endParaRPr lang="ru-RU" sz="1400" dirty="0" smtClean="0">
              <a:latin typeface="+mn-lt"/>
              <a:cs typeface="Aharoni" pitchFamily="2" charset="-79"/>
            </a:endParaRPr>
          </a:p>
          <a:p>
            <a:r>
              <a:rPr lang="ru-RU" sz="1400" dirty="0">
                <a:latin typeface="+mn-lt"/>
                <a:cs typeface="Aharoni" pitchFamily="2" charset="-79"/>
              </a:rPr>
              <a:t>Медведева К.А</a:t>
            </a:r>
            <a:r>
              <a:rPr lang="ru-RU" sz="1400" dirty="0" smtClean="0">
                <a:latin typeface="+mn-lt"/>
                <a:cs typeface="Aharoni" pitchFamily="2" charset="-79"/>
              </a:rPr>
              <a:t>.- воспитатель </a:t>
            </a:r>
            <a:r>
              <a:rPr lang="ru-RU" sz="1400" dirty="0">
                <a:latin typeface="+mn-lt"/>
                <a:cs typeface="Aharoni" pitchFamily="2" charset="-79"/>
              </a:rPr>
              <a:t>МБДОУ « ДС «Алёнушка</a:t>
            </a:r>
            <a:r>
              <a:rPr lang="ru-RU" sz="1400" dirty="0" smtClean="0">
                <a:latin typeface="+mn-lt"/>
                <a:cs typeface="Aharoni" pitchFamily="2" charset="-79"/>
              </a:rPr>
              <a:t>»</a:t>
            </a:r>
          </a:p>
          <a:p>
            <a:r>
              <a:rPr lang="ru-RU" sz="1400" dirty="0" err="1" smtClean="0">
                <a:latin typeface="+mn-lt"/>
                <a:cs typeface="Aharoni" pitchFamily="2" charset="-79"/>
              </a:rPr>
              <a:t>Лаптандер</a:t>
            </a:r>
            <a:r>
              <a:rPr lang="ru-RU" sz="1400" dirty="0" smtClean="0">
                <a:latin typeface="+mn-lt"/>
                <a:cs typeface="Aharoni" pitchFamily="2" charset="-79"/>
              </a:rPr>
              <a:t> Т.А. – воспитатель МБДОУ «ДС «Алёнушка»</a:t>
            </a:r>
          </a:p>
          <a:p>
            <a:r>
              <a:rPr lang="ru-RU" sz="1400" dirty="0" smtClean="0">
                <a:latin typeface="+mn-lt"/>
                <a:cs typeface="Aharoni" pitchFamily="2" charset="-79"/>
              </a:rPr>
              <a:t>Куликова С.В. – учитель-логопед МБДОУ «ДС «Алёнушка»</a:t>
            </a:r>
          </a:p>
          <a:p>
            <a:endParaRPr lang="ru-RU" sz="1400" dirty="0">
              <a:latin typeface="+mn-lt"/>
              <a:cs typeface="Aharoni" pitchFamily="2" charset="-79"/>
            </a:endParaRPr>
          </a:p>
        </p:txBody>
      </p:sp>
      <p:sp>
        <p:nvSpPr>
          <p:cNvPr id="9" name="Прямоугольник 8">
            <a:extLst>
              <a:ext uri="{FF2B5EF4-FFF2-40B4-BE49-F238E27FC236}">
                <a16:creationId xmlns="" xmlns:a16="http://schemas.microsoft.com/office/drawing/2014/main" id="{38382A1E-8A14-4583-95C0-6BED993F6696}"/>
              </a:ext>
            </a:extLst>
          </p:cNvPr>
          <p:cNvSpPr/>
          <p:nvPr/>
        </p:nvSpPr>
        <p:spPr>
          <a:xfrm>
            <a:off x="755304" y="1648469"/>
            <a:ext cx="8065168" cy="388696"/>
          </a:xfrm>
          <a:prstGeom prst="rect">
            <a:avLst/>
          </a:prstGeom>
        </p:spPr>
        <p:txBody>
          <a:bodyPr wrap="square">
            <a:spAutoFit/>
          </a:bodyPr>
          <a:lstStyle/>
          <a:p>
            <a:pPr marL="90170" indent="4445">
              <a:lnSpc>
                <a:spcPct val="107000"/>
              </a:lnSpc>
              <a:spcAft>
                <a:spcPts val="0"/>
              </a:spcAft>
            </a:pPr>
            <a:r>
              <a:rPr lang="ru-RU" dirty="0">
                <a:latin typeface="Times New Roman" pitchFamily="18" charset="0"/>
                <a:cs typeface="Times New Roman" pitchFamily="18" charset="0"/>
              </a:rPr>
              <a:t>Куратор </a:t>
            </a:r>
            <a:r>
              <a:rPr lang="ru-RU" dirty="0" smtClean="0">
                <a:latin typeface="Times New Roman" pitchFamily="18" charset="0"/>
                <a:cs typeface="Times New Roman" pitchFamily="18" charset="0"/>
              </a:rPr>
              <a:t>проекта</a:t>
            </a:r>
            <a:r>
              <a:rPr lang="ru-RU" smtClean="0">
                <a:latin typeface="Times New Roman" pitchFamily="18" charset="0"/>
                <a:cs typeface="Times New Roman" pitchFamily="18" charset="0"/>
              </a:rPr>
              <a:t>: </a:t>
            </a:r>
            <a:r>
              <a:rPr lang="ru-RU" sz="1400" smtClean="0">
                <a:latin typeface="Times New Roman" pitchFamily="18" charset="0"/>
                <a:cs typeface="Times New Roman" pitchFamily="18" charset="0"/>
              </a:rPr>
              <a:t>Балина</a:t>
            </a:r>
            <a:r>
              <a:rPr lang="ru-RU" sz="1400" dirty="0" smtClean="0">
                <a:latin typeface="Times New Roman" pitchFamily="18" charset="0"/>
                <a:cs typeface="Times New Roman" pitchFamily="18" charset="0"/>
              </a:rPr>
              <a:t> Л.Н.</a:t>
            </a:r>
            <a:endParaRPr lang="ru-RU" sz="1400" dirty="0">
              <a:latin typeface="Times New Roman" pitchFamily="18" charset="0"/>
              <a:cs typeface="Times New Roman" pitchFamily="18" charset="0"/>
            </a:endParaRPr>
          </a:p>
        </p:txBody>
      </p:sp>
      <p:sp>
        <p:nvSpPr>
          <p:cNvPr id="10" name="Прямоугольник 9">
            <a:extLst>
              <a:ext uri="{FF2B5EF4-FFF2-40B4-BE49-F238E27FC236}">
                <a16:creationId xmlns="" xmlns:a16="http://schemas.microsoft.com/office/drawing/2014/main" id="{5BF5A945-141A-492D-9DBC-BC89B8DFC0BC}"/>
              </a:ext>
            </a:extLst>
          </p:cNvPr>
          <p:cNvSpPr/>
          <p:nvPr/>
        </p:nvSpPr>
        <p:spPr>
          <a:xfrm>
            <a:off x="677692" y="2667294"/>
            <a:ext cx="7572779" cy="368755"/>
          </a:xfrm>
          <a:prstGeom prst="rect">
            <a:avLst/>
          </a:prstGeom>
        </p:spPr>
        <p:txBody>
          <a:bodyPr wrap="none">
            <a:spAutoFit/>
          </a:bodyPr>
          <a:lstStyle/>
          <a:p>
            <a:pPr marL="90170" indent="4445">
              <a:lnSpc>
                <a:spcPct val="107000"/>
              </a:lnSpc>
              <a:spcAft>
                <a:spcPts val="0"/>
              </a:spcAft>
            </a:pPr>
            <a:r>
              <a:rPr lang="ru-RU" dirty="0">
                <a:latin typeface="Times New Roman" pitchFamily="18" charset="0"/>
                <a:cs typeface="Times New Roman" pitchFamily="18" charset="0"/>
              </a:rPr>
              <a:t>Руководитель </a:t>
            </a:r>
            <a:r>
              <a:rPr lang="ru-RU" dirty="0" smtClean="0">
                <a:latin typeface="Times New Roman" pitchFamily="18" charset="0"/>
                <a:cs typeface="Times New Roman" pitchFamily="18" charset="0"/>
              </a:rPr>
              <a:t>проекта: </a:t>
            </a:r>
            <a:r>
              <a:rPr lang="ru-RU" sz="1600" dirty="0" smtClean="0">
                <a:latin typeface="Times New Roman" pitchFamily="18" charset="0"/>
                <a:cs typeface="Times New Roman" pitchFamily="18" charset="0"/>
              </a:rPr>
              <a:t>Заведующий МБДОУ « ДС» Алёнушка» </a:t>
            </a:r>
            <a:r>
              <a:rPr lang="ru-RU" sz="1600" dirty="0" err="1" smtClean="0">
                <a:latin typeface="Times New Roman" pitchFamily="18" charset="0"/>
                <a:cs typeface="Times New Roman" pitchFamily="18" charset="0"/>
              </a:rPr>
              <a:t>Гавричкова</a:t>
            </a:r>
            <a:r>
              <a:rPr lang="ru-RU" sz="1600" dirty="0" smtClean="0">
                <a:latin typeface="Times New Roman" pitchFamily="18" charset="0"/>
                <a:cs typeface="Times New Roman" pitchFamily="18" charset="0"/>
              </a:rPr>
              <a:t> Л.В.</a:t>
            </a:r>
          </a:p>
        </p:txBody>
      </p:sp>
    </p:spTree>
    <p:extLst>
      <p:ext uri="{BB962C8B-B14F-4D97-AF65-F5344CB8AC3E}">
        <p14:creationId xmlns:p14="http://schemas.microsoft.com/office/powerpoint/2010/main" val="3365688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Текст 5"/>
          <p:cNvSpPr txBox="1">
            <a:spLocks/>
          </p:cNvSpPr>
          <p:nvPr/>
        </p:nvSpPr>
        <p:spPr>
          <a:xfrm>
            <a:off x="250121" y="3579565"/>
            <a:ext cx="2430734" cy="3141911"/>
          </a:xfrm>
          <a:prstGeom prst="rect">
            <a:avLst/>
          </a:prstGeom>
        </p:spPr>
        <p:txBody>
          <a:bodyPr/>
          <a:lstStyle>
            <a:lvl1pPr marL="342900" indent="-342900" algn="l" defTabSz="1007943" rtl="0" eaLnBrk="1" latinLnBrk="0" hangingPunct="1">
              <a:lnSpc>
                <a:spcPct val="90000"/>
              </a:lnSpc>
              <a:spcBef>
                <a:spcPts val="1102"/>
              </a:spcBef>
              <a:buClr>
                <a:schemeClr val="tx1"/>
              </a:buClr>
              <a:buFont typeface="+mj-lt"/>
              <a:buAutoNum type="arabicPeriod"/>
              <a:defRPr sz="1800" kern="1200">
                <a:solidFill>
                  <a:schemeClr val="accent2"/>
                </a:solidFill>
                <a:latin typeface="+mn-lt"/>
                <a:ea typeface="+mn-ea"/>
                <a:cs typeface="+mn-cs"/>
              </a:defRPr>
            </a:lvl1pPr>
            <a:lvl2pPr marL="789721" indent="-285750" algn="l" defTabSz="1007943" rtl="0" eaLnBrk="1" latinLnBrk="0" hangingPunct="1">
              <a:lnSpc>
                <a:spcPct val="90000"/>
              </a:lnSpc>
              <a:spcBef>
                <a:spcPts val="551"/>
              </a:spcBef>
              <a:buFont typeface="Arial" panose="020B0604020202020204" pitchFamily="34" charset="0"/>
              <a:buChar char="•"/>
              <a:defRPr sz="1600" kern="1200">
                <a:solidFill>
                  <a:schemeClr val="accent2"/>
                </a:solidFill>
                <a:latin typeface="+mn-lt"/>
                <a:ea typeface="+mn-ea"/>
                <a:cs typeface="+mn-cs"/>
              </a:defRPr>
            </a:lvl2pPr>
            <a:lvl3pPr marL="1293693" indent="-285750" algn="l" defTabSz="1007943" rtl="0" eaLnBrk="1" latinLnBrk="0" hangingPunct="1">
              <a:lnSpc>
                <a:spcPct val="90000"/>
              </a:lnSpc>
              <a:spcBef>
                <a:spcPts val="551"/>
              </a:spcBef>
              <a:buFont typeface="Arial" panose="020B0604020202020204" pitchFamily="34" charset="0"/>
              <a:buChar char="•"/>
              <a:defRPr sz="1600" kern="1200">
                <a:solidFill>
                  <a:schemeClr val="accent2"/>
                </a:solidFill>
                <a:latin typeface="+mn-lt"/>
                <a:ea typeface="+mn-ea"/>
                <a:cs typeface="+mn-cs"/>
              </a:defRPr>
            </a:lvl3pPr>
            <a:lvl4pPr marL="1797664" indent="-285750" algn="l" defTabSz="1007943" rtl="0" eaLnBrk="1" latinLnBrk="0" hangingPunct="1">
              <a:lnSpc>
                <a:spcPct val="90000"/>
              </a:lnSpc>
              <a:spcBef>
                <a:spcPts val="551"/>
              </a:spcBef>
              <a:buFont typeface="Arial" panose="020B0604020202020204" pitchFamily="34" charset="0"/>
              <a:buChar char="•"/>
              <a:defRPr sz="1600" kern="1200">
                <a:solidFill>
                  <a:schemeClr val="accent2"/>
                </a:solidFill>
                <a:latin typeface="+mn-lt"/>
                <a:ea typeface="+mn-ea"/>
                <a:cs typeface="+mn-cs"/>
              </a:defRPr>
            </a:lvl4pPr>
            <a:lvl5pPr marL="2301636" indent="-285750" algn="l" defTabSz="1007943" rtl="0" eaLnBrk="1" latinLnBrk="0" hangingPunct="1">
              <a:lnSpc>
                <a:spcPct val="90000"/>
              </a:lnSpc>
              <a:spcBef>
                <a:spcPts val="551"/>
              </a:spcBef>
              <a:buFont typeface="Arial" panose="020B0604020202020204" pitchFamily="34" charset="0"/>
              <a:buChar char="•"/>
              <a:defRPr sz="1600" kern="1200">
                <a:solidFill>
                  <a:schemeClr val="accent2"/>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fontAlgn="auto">
              <a:spcAft>
                <a:spcPts val="0"/>
              </a:spcAft>
              <a:buClr>
                <a:srgbClr val="921A1D"/>
              </a:buClr>
              <a:buNone/>
              <a:defRPr/>
            </a:pPr>
            <a:endParaRPr lang="ru-RU" dirty="0">
              <a:solidFill>
                <a:srgbClr val="921A1D"/>
              </a:solidFill>
              <a:latin typeface="Calibri Light"/>
            </a:endParaRPr>
          </a:p>
        </p:txBody>
      </p:sp>
      <p:sp>
        <p:nvSpPr>
          <p:cNvPr id="12" name="Стрелка: вниз 20">
            <a:extLst>
              <a:ext uri="{FF2B5EF4-FFF2-40B4-BE49-F238E27FC236}">
                <a16:creationId xmlns="" xmlns:a16="http://schemas.microsoft.com/office/drawing/2014/main" id="{F5816AA7-8BE8-4EB0-A05B-5D5A1F92AB91}"/>
              </a:ext>
            </a:extLst>
          </p:cNvPr>
          <p:cNvSpPr/>
          <p:nvPr/>
        </p:nvSpPr>
        <p:spPr>
          <a:xfrm>
            <a:off x="3923928" y="4154724"/>
            <a:ext cx="1296144" cy="1047039"/>
          </a:xfrm>
          <a:prstGeom prst="downArrow">
            <a:avLst>
              <a:gd name="adj1" fmla="val 50000"/>
              <a:gd name="adj2" fmla="val 54401"/>
            </a:avLst>
          </a:prstGeom>
          <a:ln>
            <a:noFill/>
          </a:ln>
          <a:effectLst>
            <a:glow rad="228600">
              <a:schemeClr val="accent2">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ctr">
            <a:scene3d>
              <a:camera prst="isometricOffAxis2Left"/>
              <a:lightRig rig="threePt" dir="t"/>
            </a:scene3d>
          </a:bodyPr>
          <a:lstStyle/>
          <a:p>
            <a:pPr algn="ctr"/>
            <a:endParaRPr lang="ru-RU" dirty="0">
              <a:solidFill>
                <a:schemeClr val="tx2">
                  <a:lumMod val="60000"/>
                  <a:lumOff val="40000"/>
                </a:schemeClr>
              </a:solidFill>
            </a:endParaRPr>
          </a:p>
        </p:txBody>
      </p:sp>
      <p:sp>
        <p:nvSpPr>
          <p:cNvPr id="13" name="Прямоугольник 12">
            <a:extLst>
              <a:ext uri="{FF2B5EF4-FFF2-40B4-BE49-F238E27FC236}">
                <a16:creationId xmlns="" xmlns:a16="http://schemas.microsoft.com/office/drawing/2014/main" id="{A845B5F4-651B-4288-A0F4-3E13766399B7}"/>
              </a:ext>
            </a:extLst>
          </p:cNvPr>
          <p:cNvSpPr/>
          <p:nvPr/>
        </p:nvSpPr>
        <p:spPr>
          <a:xfrm>
            <a:off x="1547664" y="5345917"/>
            <a:ext cx="6552727" cy="707886"/>
          </a:xfrm>
          <a:prstGeom prst="rect">
            <a:avLst/>
          </a:prstGeom>
        </p:spPr>
        <p:txBody>
          <a:bodyPr wrap="square">
            <a:spAutoFit/>
          </a:bodyPr>
          <a:lstStyle/>
          <a:p>
            <a:pPr algn="ctr"/>
            <a:r>
              <a:rPr lang="ru-RU" sz="2000" dirty="0">
                <a:latin typeface="Times New Roman" panose="02020603050405020304" pitchFamily="18" charset="0"/>
                <a:cs typeface="Times New Roman" panose="02020603050405020304" pitchFamily="18" charset="0"/>
              </a:rPr>
              <a:t>Как повысить уровень креативного мышления в условиях ДОУ?</a:t>
            </a:r>
          </a:p>
        </p:txBody>
      </p:sp>
      <p:sp>
        <p:nvSpPr>
          <p:cNvPr id="14" name="Заголовок 1"/>
          <p:cNvSpPr txBox="1">
            <a:spLocks/>
          </p:cNvSpPr>
          <p:nvPr/>
        </p:nvSpPr>
        <p:spPr>
          <a:xfrm>
            <a:off x="341294" y="554880"/>
            <a:ext cx="3600400" cy="449532"/>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7500" kern="1200" cap="all" spc="600" baseline="0">
                <a:solidFill>
                  <a:schemeClr val="tx2"/>
                </a:solidFill>
                <a:latin typeface="+mj-lt"/>
                <a:ea typeface="+mj-ea"/>
                <a:cs typeface="+mj-cs"/>
              </a:defRPr>
            </a:lvl1pPr>
          </a:lstStyle>
          <a:p>
            <a:r>
              <a:rPr lang="ru-RU" sz="1800" b="1" dirty="0">
                <a:solidFill>
                  <a:schemeClr val="tx1"/>
                </a:solidFill>
                <a:latin typeface="Segoe Print" panose="02000600000000000000" pitchFamily="2" charset="0"/>
                <a:ea typeface="Arial Unicode MS" panose="020B0604020202020204" pitchFamily="34" charset="-128"/>
                <a:cs typeface="Times New Roman" pitchFamily="18" charset="0"/>
              </a:rPr>
              <a:t>Ориентиры</a:t>
            </a:r>
          </a:p>
        </p:txBody>
      </p:sp>
      <p:sp>
        <p:nvSpPr>
          <p:cNvPr id="15" name="Заголовок 1"/>
          <p:cNvSpPr txBox="1">
            <a:spLocks/>
          </p:cNvSpPr>
          <p:nvPr/>
        </p:nvSpPr>
        <p:spPr>
          <a:xfrm>
            <a:off x="4824027" y="1043773"/>
            <a:ext cx="3600400" cy="193721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endParaRPr lang="ru-RU" sz="1800" b="1" dirty="0">
              <a:latin typeface="Segoe Print" panose="02000600000000000000" pitchFamily="2" charset="0"/>
              <a:ea typeface="Arial Unicode MS" panose="020B0604020202020204" pitchFamily="34" charset="-128"/>
              <a:cs typeface="Times New Roman" pitchFamily="18" charset="0"/>
            </a:endParaRPr>
          </a:p>
          <a:p>
            <a:pPr algn="ctr" fontAlgn="auto">
              <a:spcAft>
                <a:spcPts val="0"/>
              </a:spcAft>
            </a:pPr>
            <a:endParaRPr lang="ru-RU" sz="1800" b="1" dirty="0">
              <a:latin typeface="Segoe Print" panose="02000600000000000000" pitchFamily="2" charset="0"/>
              <a:ea typeface="Arial Unicode MS" panose="020B0604020202020204" pitchFamily="34" charset="-128"/>
              <a:cs typeface="Times New Roman" pitchFamily="18" charset="0"/>
            </a:endParaRPr>
          </a:p>
          <a:p>
            <a:pPr algn="ctr" fontAlgn="auto">
              <a:spcAft>
                <a:spcPts val="0"/>
              </a:spcAft>
            </a:pPr>
            <a:endParaRPr lang="ru-RU" sz="1800" b="1" dirty="0">
              <a:latin typeface="Segoe Print" panose="02000600000000000000" pitchFamily="2" charset="0"/>
              <a:ea typeface="Arial Unicode MS" panose="020B0604020202020204" pitchFamily="34" charset="-128"/>
              <a:cs typeface="Times New Roman" pitchFamily="18" charset="0"/>
            </a:endParaRPr>
          </a:p>
          <a:p>
            <a:pPr algn="ctr" fontAlgn="auto">
              <a:spcAft>
                <a:spcPts val="0"/>
              </a:spcAft>
            </a:pPr>
            <a:r>
              <a:rPr lang="ru-RU" sz="1800" b="1" dirty="0">
                <a:latin typeface="Segoe Print" panose="02000600000000000000" pitchFamily="2" charset="0"/>
                <a:ea typeface="Arial Unicode MS" panose="020B0604020202020204" pitchFamily="34" charset="-128"/>
                <a:cs typeface="Times New Roman" pitchFamily="18" charset="0"/>
              </a:rPr>
              <a:t>Причины возникновения проблемы</a:t>
            </a:r>
          </a:p>
          <a:p>
            <a:pPr algn="just" fontAlgn="auto">
              <a:spcAft>
                <a:spcPts val="0"/>
              </a:spcAft>
            </a:pPr>
            <a:r>
              <a:rPr lang="ru-RU" sz="1600" dirty="0">
                <a:latin typeface="Times New Roman" panose="02020603050405020304" pitchFamily="18" charset="0"/>
                <a:ea typeface="Arial Unicode MS" panose="020B0604020202020204" pitchFamily="34" charset="-128"/>
                <a:cs typeface="Times New Roman" panose="02020603050405020304" pitchFamily="18" charset="0"/>
              </a:rPr>
              <a:t>В образовательной среде ДОУ созданы условия для развития творческих способностей детей, но что бы повысить уровень развития разных видов мышления, необходимо применение дивергентного подхода.</a:t>
            </a:r>
          </a:p>
          <a:p>
            <a:pPr algn="just" fontAlgn="auto">
              <a:spcAft>
                <a:spcPts val="0"/>
              </a:spcAft>
            </a:pPr>
            <a:endParaRPr lang="ru-RU" sz="1600" dirty="0">
              <a:latin typeface="Times New Roman" panose="02020603050405020304" pitchFamily="18" charset="0"/>
              <a:ea typeface="Arial Unicode MS" panose="020B0604020202020204" pitchFamily="34" charset="-128"/>
              <a:cs typeface="Times New Roman" panose="02020603050405020304" pitchFamily="18" charset="0"/>
            </a:endParaRPr>
          </a:p>
          <a:p>
            <a:pPr algn="just" fontAlgn="auto">
              <a:spcAft>
                <a:spcPts val="0"/>
              </a:spcAft>
            </a:pPr>
            <a:r>
              <a:rPr lang="ru-RU" sz="1600" dirty="0">
                <a:latin typeface="Times New Roman" panose="02020603050405020304" pitchFamily="18" charset="0"/>
                <a:ea typeface="Arial Unicode MS" panose="020B0604020202020204" pitchFamily="34" charset="-128"/>
                <a:cs typeface="Times New Roman" panose="02020603050405020304" pitchFamily="18" charset="0"/>
              </a:rPr>
              <a:t> Так как </a:t>
            </a:r>
            <a:r>
              <a:rPr lang="ru-RU" sz="1600" dirty="0" smtClean="0">
                <a:latin typeface="Times New Roman" panose="02020603050405020304" pitchFamily="18" charset="0"/>
                <a:ea typeface="Arial Unicode MS" panose="020B0604020202020204" pitchFamily="34" charset="-128"/>
                <a:cs typeface="Times New Roman" panose="02020603050405020304" pitchFamily="18" charset="0"/>
              </a:rPr>
              <a:t>дивергентный </a:t>
            </a:r>
            <a:r>
              <a:rPr lang="ru-RU" sz="1600" dirty="0">
                <a:latin typeface="Times New Roman" panose="02020603050405020304" pitchFamily="18" charset="0"/>
                <a:ea typeface="Arial Unicode MS" panose="020B0604020202020204" pitchFamily="34" charset="-128"/>
                <a:cs typeface="Times New Roman" panose="02020603050405020304" pitchFamily="18" charset="0"/>
              </a:rPr>
              <a:t>метод позволяет направить мыслительный процесс на оценивание ситуаций и </a:t>
            </a:r>
            <a:r>
              <a:rPr lang="ru-RU" sz="1600" dirty="0">
                <a:latin typeface="Times New Roman" panose="02020603050405020304" pitchFamily="18" charset="0"/>
                <a:cs typeface="Times New Roman" panose="02020603050405020304" pitchFamily="18" charset="0"/>
              </a:rPr>
              <a:t>развивает способность находить несколько нестандартных решений </a:t>
            </a:r>
            <a:r>
              <a:rPr lang="ru-RU" sz="1600" dirty="0">
                <a:latin typeface="Times New Roman" panose="02020603050405020304" pitchFamily="18" charset="0"/>
                <a:ea typeface="Arial Unicode MS" panose="020B0604020202020204" pitchFamily="34" charset="-128"/>
                <a:cs typeface="Times New Roman" panose="02020603050405020304" pitchFamily="18" charset="0"/>
              </a:rPr>
              <a:t>вместо очевидных шагов.</a:t>
            </a:r>
          </a:p>
          <a:p>
            <a:pPr algn="ctr" fontAlgn="auto">
              <a:spcAft>
                <a:spcPts val="0"/>
              </a:spcAft>
            </a:pPr>
            <a:endParaRPr lang="ru-RU" sz="1800" b="1" dirty="0">
              <a:latin typeface="Segoe Print" panose="02000600000000000000" pitchFamily="2" charset="0"/>
              <a:ea typeface="Arial Unicode MS" panose="020B0604020202020204" pitchFamily="34" charset="-128"/>
              <a:cs typeface="Times New Roman" pitchFamily="18" charset="0"/>
            </a:endParaRPr>
          </a:p>
        </p:txBody>
      </p:sp>
      <p:sp>
        <p:nvSpPr>
          <p:cNvPr id="17" name="Прямоугольник 16">
            <a:extLst>
              <a:ext uri="{FF2B5EF4-FFF2-40B4-BE49-F238E27FC236}">
                <a16:creationId xmlns="" xmlns:a16="http://schemas.microsoft.com/office/drawing/2014/main" id="{C87CC414-E9B9-46F8-AE55-E44DF41741BF}"/>
              </a:ext>
            </a:extLst>
          </p:cNvPr>
          <p:cNvSpPr/>
          <p:nvPr/>
        </p:nvSpPr>
        <p:spPr>
          <a:xfrm>
            <a:off x="899592" y="1325568"/>
            <a:ext cx="2880320" cy="646331"/>
          </a:xfrm>
          <a:prstGeom prst="rect">
            <a:avLst/>
          </a:prstGeom>
        </p:spPr>
        <p:txBody>
          <a:bodyPr wrap="square">
            <a:spAutoFit/>
          </a:bodyPr>
          <a:lstStyle/>
          <a:p>
            <a:pPr algn="ctr"/>
            <a:r>
              <a:rPr lang="ru-RU" dirty="0">
                <a:latin typeface="Times New Roman" panose="02020603050405020304" pitchFamily="18" charset="0"/>
                <a:cs typeface="Times New Roman" panose="02020603050405020304" pitchFamily="18" charset="0"/>
              </a:rPr>
              <a:t>Повысить уровень </a:t>
            </a:r>
          </a:p>
          <a:p>
            <a:pPr algn="ctr"/>
            <a:r>
              <a:rPr lang="ru-RU" dirty="0">
                <a:latin typeface="Times New Roman" panose="02020603050405020304" pitchFamily="18" charset="0"/>
                <a:cs typeface="Times New Roman" panose="02020603050405020304" pitchFamily="18" charset="0"/>
              </a:rPr>
              <a:t>креативного мышления. </a:t>
            </a:r>
          </a:p>
        </p:txBody>
      </p:sp>
    </p:spTree>
    <p:extLst>
      <p:ext uri="{BB962C8B-B14F-4D97-AF65-F5344CB8AC3E}">
        <p14:creationId xmlns:p14="http://schemas.microsoft.com/office/powerpoint/2010/main" val="3514878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txBox="1">
            <a:spLocks/>
          </p:cNvSpPr>
          <p:nvPr/>
        </p:nvSpPr>
        <p:spPr>
          <a:xfrm>
            <a:off x="-612576" y="-311692"/>
            <a:ext cx="6768752" cy="356316"/>
          </a:xfrm>
          <a:prstGeom prst="rect">
            <a:avLst/>
          </a:prstGeom>
        </p:spPr>
        <p:txBody>
          <a:bodyPr anchor="ctr"/>
          <a:lstStyle>
            <a:lvl1pPr algn="l" defTabSz="1007943" rtl="0" eaLnBrk="1" latinLnBrk="0" hangingPunct="1">
              <a:lnSpc>
                <a:spcPct val="90000"/>
              </a:lnSpc>
              <a:spcBef>
                <a:spcPct val="0"/>
              </a:spcBef>
              <a:buNone/>
              <a:defRPr sz="2800" kern="1200">
                <a:solidFill>
                  <a:schemeClr val="tx1"/>
                </a:solidFill>
                <a:latin typeface="+mj-lt"/>
                <a:ea typeface="+mj-ea"/>
                <a:cs typeface="+mj-cs"/>
              </a:defRPr>
            </a:lvl1pPr>
          </a:lstStyle>
          <a:p>
            <a:pPr marL="0" marR="0" lvl="0" indent="0" defTabSz="1007943" rtl="0" eaLnBrk="1" fontAlgn="auto" latinLnBrk="0" hangingPunct="1">
              <a:lnSpc>
                <a:spcPct val="90000"/>
              </a:lnSpc>
              <a:spcBef>
                <a:spcPct val="0"/>
              </a:spcBef>
              <a:spcAft>
                <a:spcPts val="0"/>
              </a:spcAft>
              <a:buClrTx/>
              <a:buSzTx/>
              <a:buFontTx/>
              <a:buNone/>
              <a:tabLst/>
              <a:defRPr/>
            </a:pPr>
            <a:endParaRPr kumimoji="0" lang="ru-RU" sz="2800" b="0" i="0" u="none" strike="noStrike" kern="1200" cap="none" spc="0" normalizeH="0" baseline="0" noProof="0" dirty="0">
              <a:ln>
                <a:noFill/>
              </a:ln>
              <a:solidFill>
                <a:srgbClr val="921A1D"/>
              </a:solidFill>
              <a:effectLst/>
              <a:uLnTx/>
              <a:uFillTx/>
              <a:latin typeface="Times New Roman" pitchFamily="18" charset="0"/>
              <a:cs typeface="Times New Roman" pitchFamily="18" charset="0"/>
            </a:endParaRPr>
          </a:p>
        </p:txBody>
      </p:sp>
      <p:sp>
        <p:nvSpPr>
          <p:cNvPr id="2" name="Прямоугольник 1">
            <a:extLst>
              <a:ext uri="{FF2B5EF4-FFF2-40B4-BE49-F238E27FC236}">
                <a16:creationId xmlns="" xmlns:a16="http://schemas.microsoft.com/office/drawing/2014/main" id="{85907B53-3493-42EB-B070-EE22A8512F89}"/>
              </a:ext>
            </a:extLst>
          </p:cNvPr>
          <p:cNvSpPr/>
          <p:nvPr/>
        </p:nvSpPr>
        <p:spPr>
          <a:xfrm>
            <a:off x="2155871" y="419403"/>
            <a:ext cx="6768752" cy="923330"/>
          </a:xfrm>
          <a:prstGeom prst="rect">
            <a:avLst/>
          </a:prstGeom>
        </p:spPr>
        <p:txBody>
          <a:bodyPr wrap="square">
            <a:spAutoFit/>
          </a:bodyPr>
          <a:lstStyle/>
          <a:p>
            <a:pPr lvl="0" algn="just" defTabSz="1007943" fontAlgn="auto">
              <a:spcBef>
                <a:spcPts val="0"/>
              </a:spcBef>
              <a:spcAft>
                <a:spcPts val="0"/>
              </a:spcAft>
              <a:defRPr/>
            </a:pPr>
            <a:r>
              <a:rPr lang="ru-RU" dirty="0">
                <a:latin typeface="Times New Roman" panose="02020603050405020304" pitchFamily="18" charset="0"/>
                <a:cs typeface="Times New Roman" panose="02020603050405020304" pitchFamily="18" charset="0"/>
              </a:rPr>
              <a:t>Повысить уровень креативного мышления у детей дошкольного возраста  (4-7 лет)  к  01.06. </a:t>
            </a:r>
            <a:r>
              <a:rPr lang="ru-RU" dirty="0" smtClean="0">
                <a:latin typeface="Times New Roman" panose="02020603050405020304" pitchFamily="18" charset="0"/>
                <a:cs typeface="Times New Roman" panose="02020603050405020304" pitchFamily="18" charset="0"/>
              </a:rPr>
              <a:t>2022 года </a:t>
            </a:r>
            <a:r>
              <a:rPr lang="ru-RU" dirty="0">
                <a:latin typeface="Times New Roman" panose="02020603050405020304" pitchFamily="18" charset="0"/>
                <a:cs typeface="Times New Roman" panose="02020603050405020304" pitchFamily="18" charset="0"/>
              </a:rPr>
              <a:t>, через дивергентный подход в многофункциональных зонах ДОУ.</a:t>
            </a:r>
          </a:p>
        </p:txBody>
      </p:sp>
      <p:sp>
        <p:nvSpPr>
          <p:cNvPr id="3" name="Прямоугольник 2">
            <a:extLst>
              <a:ext uri="{FF2B5EF4-FFF2-40B4-BE49-F238E27FC236}">
                <a16:creationId xmlns="" xmlns:a16="http://schemas.microsoft.com/office/drawing/2014/main" id="{ECFE2F4F-ED09-47C7-845C-8E5E9E800ABB}"/>
              </a:ext>
            </a:extLst>
          </p:cNvPr>
          <p:cNvSpPr/>
          <p:nvPr/>
        </p:nvSpPr>
        <p:spPr>
          <a:xfrm>
            <a:off x="129886" y="619457"/>
            <a:ext cx="2114681" cy="400110"/>
          </a:xfrm>
          <a:prstGeom prst="rect">
            <a:avLst/>
          </a:prstGeom>
        </p:spPr>
        <p:txBody>
          <a:bodyPr wrap="none">
            <a:spAutoFit/>
          </a:bodyPr>
          <a:lstStyle/>
          <a:p>
            <a:r>
              <a:rPr lang="ru-RU" sz="2000" b="1" dirty="0">
                <a:latin typeface="Segoe Print" panose="02000600000000000000" pitchFamily="2" charset="0"/>
                <a:cs typeface="Times New Roman" pitchFamily="18" charset="0"/>
              </a:rPr>
              <a:t>Цель проекта</a:t>
            </a:r>
          </a:p>
        </p:txBody>
      </p:sp>
      <p:sp>
        <p:nvSpPr>
          <p:cNvPr id="7" name="Прямоугольник 6">
            <a:extLst>
              <a:ext uri="{FF2B5EF4-FFF2-40B4-BE49-F238E27FC236}">
                <a16:creationId xmlns="" xmlns:a16="http://schemas.microsoft.com/office/drawing/2014/main" id="{245E87A5-B32F-4B64-B59C-31BCA781BA7E}"/>
              </a:ext>
            </a:extLst>
          </p:cNvPr>
          <p:cNvSpPr/>
          <p:nvPr/>
        </p:nvSpPr>
        <p:spPr>
          <a:xfrm>
            <a:off x="129886" y="2828835"/>
            <a:ext cx="2114680" cy="1200329"/>
          </a:xfrm>
          <a:prstGeom prst="rect">
            <a:avLst/>
          </a:prstGeom>
        </p:spPr>
        <p:txBody>
          <a:bodyPr wrap="square">
            <a:spAutoFit/>
          </a:bodyPr>
          <a:lstStyle/>
          <a:p>
            <a:pPr algn="ctr"/>
            <a:r>
              <a:rPr lang="ru-RU" b="1" dirty="0">
                <a:latin typeface="Segoe Print" panose="02000600000000000000" pitchFamily="2" charset="0"/>
                <a:cs typeface="Times New Roman" pitchFamily="18" charset="0"/>
              </a:rPr>
              <a:t>Показатели проекта и их значения по годам</a:t>
            </a:r>
          </a:p>
        </p:txBody>
      </p:sp>
      <p:graphicFrame>
        <p:nvGraphicFramePr>
          <p:cNvPr id="9" name="Таблица 8">
            <a:extLst>
              <a:ext uri="{FF2B5EF4-FFF2-40B4-BE49-F238E27FC236}">
                <a16:creationId xmlns="" xmlns:a16="http://schemas.microsoft.com/office/drawing/2014/main" id="{836F6E4A-05CE-4796-9ADF-5010B130231A}"/>
              </a:ext>
            </a:extLst>
          </p:cNvPr>
          <p:cNvGraphicFramePr>
            <a:graphicFrameLocks noGrp="1"/>
          </p:cNvGraphicFramePr>
          <p:nvPr>
            <p:extLst>
              <p:ext uri="{D42A27DB-BD31-4B8C-83A1-F6EECF244321}">
                <p14:modId xmlns:p14="http://schemas.microsoft.com/office/powerpoint/2010/main" val="553661610"/>
              </p:ext>
            </p:extLst>
          </p:nvPr>
        </p:nvGraphicFramePr>
        <p:xfrm>
          <a:off x="2244567" y="1786679"/>
          <a:ext cx="6503897" cy="4320479"/>
        </p:xfrm>
        <a:graphic>
          <a:graphicData uri="http://schemas.openxmlformats.org/drawingml/2006/table">
            <a:tbl>
              <a:tblPr firstRow="1" bandRow="1"/>
              <a:tblGrid>
                <a:gridCol w="1356098">
                  <a:extLst>
                    <a:ext uri="{9D8B030D-6E8A-4147-A177-3AD203B41FA5}">
                      <a16:colId xmlns="" xmlns:a16="http://schemas.microsoft.com/office/drawing/2014/main" val="3684722980"/>
                    </a:ext>
                  </a:extLst>
                </a:gridCol>
                <a:gridCol w="1188433">
                  <a:extLst>
                    <a:ext uri="{9D8B030D-6E8A-4147-A177-3AD203B41FA5}">
                      <a16:colId xmlns="" xmlns:a16="http://schemas.microsoft.com/office/drawing/2014/main" val="2484819706"/>
                    </a:ext>
                  </a:extLst>
                </a:gridCol>
                <a:gridCol w="995178">
                  <a:extLst>
                    <a:ext uri="{9D8B030D-6E8A-4147-A177-3AD203B41FA5}">
                      <a16:colId xmlns="" xmlns:a16="http://schemas.microsoft.com/office/drawing/2014/main" val="2653178706"/>
                    </a:ext>
                  </a:extLst>
                </a:gridCol>
                <a:gridCol w="822162">
                  <a:extLst>
                    <a:ext uri="{9D8B030D-6E8A-4147-A177-3AD203B41FA5}">
                      <a16:colId xmlns="" xmlns:a16="http://schemas.microsoft.com/office/drawing/2014/main" val="1732563010"/>
                    </a:ext>
                  </a:extLst>
                </a:gridCol>
                <a:gridCol w="711531">
                  <a:extLst>
                    <a:ext uri="{9D8B030D-6E8A-4147-A177-3AD203B41FA5}">
                      <a16:colId xmlns="" xmlns:a16="http://schemas.microsoft.com/office/drawing/2014/main" val="371340353"/>
                    </a:ext>
                  </a:extLst>
                </a:gridCol>
                <a:gridCol w="711531">
                  <a:extLst>
                    <a:ext uri="{9D8B030D-6E8A-4147-A177-3AD203B41FA5}">
                      <a16:colId xmlns="" xmlns:a16="http://schemas.microsoft.com/office/drawing/2014/main" val="3498540130"/>
                    </a:ext>
                  </a:extLst>
                </a:gridCol>
                <a:gridCol w="718964">
                  <a:extLst>
                    <a:ext uri="{9D8B030D-6E8A-4147-A177-3AD203B41FA5}">
                      <a16:colId xmlns="" xmlns:a16="http://schemas.microsoft.com/office/drawing/2014/main" val="1395112020"/>
                    </a:ext>
                  </a:extLst>
                </a:gridCol>
              </a:tblGrid>
              <a:tr h="350622">
                <a:tc rowSpan="2">
                  <a:txBody>
                    <a:bodyPr/>
                    <a:lstStyle>
                      <a:lvl1pPr marL="0" algn="l" defTabSz="685800" rtl="0" eaLnBrk="1" latinLnBrk="0" hangingPunct="1">
                        <a:defRPr sz="1350" kern="1200">
                          <a:solidFill>
                            <a:schemeClr val="dk1"/>
                          </a:solidFill>
                          <a:latin typeface="Calibri Light"/>
                        </a:defRPr>
                      </a:lvl1pPr>
                      <a:lvl2pPr marL="342900" algn="l" defTabSz="685800" rtl="0" eaLnBrk="1" latinLnBrk="0" hangingPunct="1">
                        <a:defRPr sz="1350" kern="1200">
                          <a:solidFill>
                            <a:schemeClr val="dk1"/>
                          </a:solidFill>
                          <a:latin typeface="Calibri Light"/>
                        </a:defRPr>
                      </a:lvl2pPr>
                      <a:lvl3pPr marL="685800" algn="l" defTabSz="685800" rtl="0" eaLnBrk="1" latinLnBrk="0" hangingPunct="1">
                        <a:defRPr sz="1350" kern="1200">
                          <a:solidFill>
                            <a:schemeClr val="dk1"/>
                          </a:solidFill>
                          <a:latin typeface="Calibri Light"/>
                        </a:defRPr>
                      </a:lvl3pPr>
                      <a:lvl4pPr marL="1028700" algn="l" defTabSz="685800" rtl="0" eaLnBrk="1" latinLnBrk="0" hangingPunct="1">
                        <a:defRPr sz="1350" kern="1200">
                          <a:solidFill>
                            <a:schemeClr val="dk1"/>
                          </a:solidFill>
                          <a:latin typeface="Calibri Light"/>
                        </a:defRPr>
                      </a:lvl4pPr>
                      <a:lvl5pPr marL="1371600" algn="l" defTabSz="685800" rtl="0" eaLnBrk="1" latinLnBrk="0" hangingPunct="1">
                        <a:defRPr sz="1350" kern="1200">
                          <a:solidFill>
                            <a:schemeClr val="dk1"/>
                          </a:solidFill>
                          <a:latin typeface="Calibri Light"/>
                        </a:defRPr>
                      </a:lvl5pPr>
                      <a:lvl6pPr marL="1714500" algn="l" defTabSz="685800" rtl="0" eaLnBrk="1" latinLnBrk="0" hangingPunct="1">
                        <a:defRPr sz="1350" kern="1200">
                          <a:solidFill>
                            <a:schemeClr val="dk1"/>
                          </a:solidFill>
                          <a:latin typeface="Calibri Light"/>
                        </a:defRPr>
                      </a:lvl6pPr>
                      <a:lvl7pPr marL="2057400" algn="l" defTabSz="685800" rtl="0" eaLnBrk="1" latinLnBrk="0" hangingPunct="1">
                        <a:defRPr sz="1350" kern="1200">
                          <a:solidFill>
                            <a:schemeClr val="dk1"/>
                          </a:solidFill>
                          <a:latin typeface="Calibri Light"/>
                        </a:defRPr>
                      </a:lvl7pPr>
                      <a:lvl8pPr marL="2400300" algn="l" defTabSz="685800" rtl="0" eaLnBrk="1" latinLnBrk="0" hangingPunct="1">
                        <a:defRPr sz="1350" kern="1200">
                          <a:solidFill>
                            <a:schemeClr val="dk1"/>
                          </a:solidFill>
                          <a:latin typeface="Calibri Light"/>
                        </a:defRPr>
                      </a:lvl8pPr>
                      <a:lvl9pPr marL="2743200" algn="l" defTabSz="685800" rtl="0" eaLnBrk="1" latinLnBrk="0" hangingPunct="1">
                        <a:defRPr sz="1350" kern="1200">
                          <a:solidFill>
                            <a:schemeClr val="dk1"/>
                          </a:solidFill>
                          <a:latin typeface="Calibri Light"/>
                        </a:defRPr>
                      </a:lvl9p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ru-RU" sz="1200" b="0" i="0" u="none" strike="noStrike" kern="1200" baseline="0" dirty="0">
                          <a:solidFill>
                            <a:schemeClr val="tx1"/>
                          </a:solidFill>
                          <a:latin typeface="Times New Roman" pitchFamily="18" charset="0"/>
                          <a:ea typeface="+mn-ea"/>
                          <a:cs typeface="Times New Roman" pitchFamily="18" charset="0"/>
                        </a:rPr>
                        <a:t>Показатель</a:t>
                      </a:r>
                      <a:endParaRPr lang="ru-RU" sz="1200" b="0" dirty="0">
                        <a:solidFill>
                          <a:schemeClr val="tx1"/>
                        </a:solidFill>
                        <a:latin typeface="Times New Roman" pitchFamily="18" charset="0"/>
                        <a:cs typeface="Times New Roman" pitchFamily="18" charset="0"/>
                      </a:endParaRPr>
                    </a:p>
                  </a:txBody>
                  <a:tcPr anchor="ctr">
                    <a:lnL w="12700" cap="flat" cmpd="sng" algn="ctr">
                      <a:solidFill>
                        <a:srgbClr val="921A1D"/>
                      </a:solidFill>
                      <a:prstDash val="solid"/>
                      <a:round/>
                      <a:headEnd type="none" w="med" len="med"/>
                      <a:tailEnd type="none" w="med" len="med"/>
                    </a:lnL>
                    <a:lnR w="12700" cap="flat" cmpd="sng" algn="ctr">
                      <a:solidFill>
                        <a:srgbClr val="921A1D"/>
                      </a:solidFill>
                      <a:prstDash val="solid"/>
                      <a:round/>
                      <a:headEnd type="none" w="med" len="med"/>
                      <a:tailEnd type="none" w="med" len="med"/>
                    </a:lnR>
                    <a:lnT w="12700" cap="flat" cmpd="sng" algn="ctr">
                      <a:solidFill>
                        <a:srgbClr val="921A1D"/>
                      </a:solidFill>
                      <a:prstDash val="solid"/>
                      <a:round/>
                      <a:headEnd type="none" w="med" len="med"/>
                      <a:tailEnd type="none" w="med" len="med"/>
                    </a:lnT>
                    <a:lnB w="12700" cap="flat" cmpd="sng" algn="ctr">
                      <a:solidFill>
                        <a:srgbClr val="921A1D"/>
                      </a:solidFill>
                      <a:prstDash val="solid"/>
                      <a:round/>
                      <a:headEnd type="none" w="med" len="med"/>
                      <a:tailEnd type="none" w="med" len="med"/>
                    </a:lnB>
                    <a:lnTlToBr w="12700" cmpd="sng">
                      <a:noFill/>
                      <a:prstDash val="solid"/>
                    </a:lnTlToBr>
                    <a:lnBlToTr w="12700" cmpd="sng">
                      <a:noFill/>
                      <a:prstDash val="solid"/>
                    </a:lnBlToTr>
                    <a:solidFill>
                      <a:srgbClr val="D8DCE5"/>
                    </a:solidFill>
                  </a:tcPr>
                </a:tc>
                <a:tc rowSpan="2">
                  <a:txBody>
                    <a:bodyPr/>
                    <a:lstStyle>
                      <a:lvl1pPr marL="0" algn="l" defTabSz="685800" rtl="0" eaLnBrk="1" latinLnBrk="0" hangingPunct="1">
                        <a:defRPr sz="1350" kern="1200">
                          <a:solidFill>
                            <a:schemeClr val="dk1"/>
                          </a:solidFill>
                          <a:latin typeface="Calibri Light"/>
                        </a:defRPr>
                      </a:lvl1pPr>
                      <a:lvl2pPr marL="342900" algn="l" defTabSz="685800" rtl="0" eaLnBrk="1" latinLnBrk="0" hangingPunct="1">
                        <a:defRPr sz="1350" kern="1200">
                          <a:solidFill>
                            <a:schemeClr val="dk1"/>
                          </a:solidFill>
                          <a:latin typeface="Calibri Light"/>
                        </a:defRPr>
                      </a:lvl2pPr>
                      <a:lvl3pPr marL="685800" algn="l" defTabSz="685800" rtl="0" eaLnBrk="1" latinLnBrk="0" hangingPunct="1">
                        <a:defRPr sz="1350" kern="1200">
                          <a:solidFill>
                            <a:schemeClr val="dk1"/>
                          </a:solidFill>
                          <a:latin typeface="Calibri Light"/>
                        </a:defRPr>
                      </a:lvl3pPr>
                      <a:lvl4pPr marL="1028700" algn="l" defTabSz="685800" rtl="0" eaLnBrk="1" latinLnBrk="0" hangingPunct="1">
                        <a:defRPr sz="1350" kern="1200">
                          <a:solidFill>
                            <a:schemeClr val="dk1"/>
                          </a:solidFill>
                          <a:latin typeface="Calibri Light"/>
                        </a:defRPr>
                      </a:lvl4pPr>
                      <a:lvl5pPr marL="1371600" algn="l" defTabSz="685800" rtl="0" eaLnBrk="1" latinLnBrk="0" hangingPunct="1">
                        <a:defRPr sz="1350" kern="1200">
                          <a:solidFill>
                            <a:schemeClr val="dk1"/>
                          </a:solidFill>
                          <a:latin typeface="Calibri Light"/>
                        </a:defRPr>
                      </a:lvl5pPr>
                      <a:lvl6pPr marL="1714500" algn="l" defTabSz="685800" rtl="0" eaLnBrk="1" latinLnBrk="0" hangingPunct="1">
                        <a:defRPr sz="1350" kern="1200">
                          <a:solidFill>
                            <a:schemeClr val="dk1"/>
                          </a:solidFill>
                          <a:latin typeface="Calibri Light"/>
                        </a:defRPr>
                      </a:lvl6pPr>
                      <a:lvl7pPr marL="2057400" algn="l" defTabSz="685800" rtl="0" eaLnBrk="1" latinLnBrk="0" hangingPunct="1">
                        <a:defRPr sz="1350" kern="1200">
                          <a:solidFill>
                            <a:schemeClr val="dk1"/>
                          </a:solidFill>
                          <a:latin typeface="Calibri Light"/>
                        </a:defRPr>
                      </a:lvl7pPr>
                      <a:lvl8pPr marL="2400300" algn="l" defTabSz="685800" rtl="0" eaLnBrk="1" latinLnBrk="0" hangingPunct="1">
                        <a:defRPr sz="1350" kern="1200">
                          <a:solidFill>
                            <a:schemeClr val="dk1"/>
                          </a:solidFill>
                          <a:latin typeface="Calibri Light"/>
                        </a:defRPr>
                      </a:lvl8pPr>
                      <a:lvl9pPr marL="2743200" algn="l" defTabSz="685800" rtl="0" eaLnBrk="1" latinLnBrk="0" hangingPunct="1">
                        <a:defRPr sz="1350" kern="1200">
                          <a:solidFill>
                            <a:schemeClr val="dk1"/>
                          </a:solidFill>
                          <a:latin typeface="Calibri Light"/>
                        </a:defRPr>
                      </a:lvl9pPr>
                    </a:lstStyle>
                    <a:p>
                      <a:pPr algn="ctr"/>
                      <a:r>
                        <a:rPr lang="ru-RU" sz="1200" b="0" i="0" u="none" strike="noStrike" kern="1200" baseline="0" dirty="0">
                          <a:solidFill>
                            <a:schemeClr val="tx1"/>
                          </a:solidFill>
                          <a:latin typeface="Times New Roman" pitchFamily="18" charset="0"/>
                          <a:ea typeface="+mn-ea"/>
                          <a:cs typeface="Times New Roman" pitchFamily="18" charset="0"/>
                        </a:rPr>
                        <a:t>Тип</a:t>
                      </a:r>
                    </a:p>
                    <a:p>
                      <a:pPr algn="ctr"/>
                      <a:r>
                        <a:rPr lang="ru-RU" sz="1200" b="0" i="0" u="none" strike="noStrike" kern="1200" baseline="0" dirty="0">
                          <a:solidFill>
                            <a:schemeClr val="tx1"/>
                          </a:solidFill>
                          <a:latin typeface="Times New Roman" pitchFamily="18" charset="0"/>
                          <a:ea typeface="+mn-ea"/>
                          <a:cs typeface="Times New Roman" pitchFamily="18" charset="0"/>
                        </a:rPr>
                        <a:t>показателя</a:t>
                      </a:r>
                      <a:endParaRPr lang="ru-RU" sz="1200" b="0" dirty="0">
                        <a:solidFill>
                          <a:schemeClr val="tx1"/>
                        </a:solidFill>
                        <a:latin typeface="Times New Roman" pitchFamily="18" charset="0"/>
                        <a:cs typeface="Times New Roman" pitchFamily="18" charset="0"/>
                      </a:endParaRPr>
                    </a:p>
                  </a:txBody>
                  <a:tcPr anchor="ctr">
                    <a:lnL w="12700" cap="flat" cmpd="sng" algn="ctr">
                      <a:solidFill>
                        <a:srgbClr val="921A1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21A1D"/>
                      </a:solidFill>
                      <a:prstDash val="solid"/>
                      <a:round/>
                      <a:headEnd type="none" w="med" len="med"/>
                      <a:tailEnd type="none" w="med" len="med"/>
                    </a:lnT>
                    <a:lnB w="12700" cap="flat" cmpd="sng" algn="ctr">
                      <a:solidFill>
                        <a:srgbClr val="921A1D"/>
                      </a:solidFill>
                      <a:prstDash val="solid"/>
                      <a:round/>
                      <a:headEnd type="none" w="med" len="med"/>
                      <a:tailEnd type="none" w="med" len="med"/>
                    </a:lnB>
                    <a:lnTlToBr w="12700" cmpd="sng">
                      <a:noFill/>
                      <a:prstDash val="solid"/>
                    </a:lnTlToBr>
                    <a:lnBlToTr w="12700" cmpd="sng">
                      <a:noFill/>
                      <a:prstDash val="solid"/>
                    </a:lnBlToTr>
                    <a:solidFill>
                      <a:srgbClr val="D8DCE5"/>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ru-RU" sz="1200" b="0" dirty="0">
                          <a:solidFill>
                            <a:schemeClr val="tx1"/>
                          </a:solidFill>
                          <a:latin typeface="Times New Roman" pitchFamily="18" charset="0"/>
                          <a:cs typeface="Times New Roman" pitchFamily="18" charset="0"/>
                        </a:rPr>
                        <a:t>Уровень</a:t>
                      </a:r>
                    </a:p>
                    <a:p>
                      <a:pPr algn="ctr"/>
                      <a:endParaRPr lang="ru-RU" sz="12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rgbClr val="921A1D"/>
                      </a:solidFill>
                      <a:prstDash val="solid"/>
                      <a:round/>
                      <a:headEnd type="none" w="med" len="med"/>
                      <a:tailEnd type="none" w="med" len="med"/>
                    </a:lnR>
                    <a:lnT w="12700" cap="flat" cmpd="sng" algn="ctr">
                      <a:solidFill>
                        <a:srgbClr val="921A1D"/>
                      </a:solidFill>
                      <a:prstDash val="solid"/>
                      <a:round/>
                      <a:headEnd type="none" w="med" len="med"/>
                      <a:tailEnd type="none" w="med" len="med"/>
                    </a:lnT>
                    <a:lnB w="12700" cap="flat" cmpd="sng" algn="ctr">
                      <a:solidFill>
                        <a:srgbClr val="921A1D"/>
                      </a:solidFill>
                      <a:prstDash val="solid"/>
                      <a:round/>
                      <a:headEnd type="none" w="med" len="med"/>
                      <a:tailEnd type="none" w="med" len="med"/>
                    </a:lnB>
                    <a:lnTlToBr w="12700" cmpd="sng">
                      <a:noFill/>
                      <a:prstDash val="solid"/>
                    </a:lnTlToBr>
                    <a:lnBlToTr w="12700" cmpd="sng">
                      <a:noFill/>
                      <a:prstDash val="solid"/>
                    </a:lnBlToTr>
                    <a:solidFill>
                      <a:srgbClr val="D8DCE5"/>
                    </a:solidFill>
                  </a:tcPr>
                </a:tc>
                <a:tc rowSpan="2">
                  <a:txBody>
                    <a:bodyPr/>
                    <a:lstStyle>
                      <a:lvl1pPr marL="0" algn="l" defTabSz="685800" rtl="0" eaLnBrk="1" latinLnBrk="0" hangingPunct="1">
                        <a:defRPr sz="1350" kern="1200">
                          <a:solidFill>
                            <a:schemeClr val="dk1"/>
                          </a:solidFill>
                          <a:latin typeface="Calibri Light"/>
                        </a:defRPr>
                      </a:lvl1pPr>
                      <a:lvl2pPr marL="342900" algn="l" defTabSz="685800" rtl="0" eaLnBrk="1" latinLnBrk="0" hangingPunct="1">
                        <a:defRPr sz="1350" kern="1200">
                          <a:solidFill>
                            <a:schemeClr val="dk1"/>
                          </a:solidFill>
                          <a:latin typeface="Calibri Light"/>
                        </a:defRPr>
                      </a:lvl2pPr>
                      <a:lvl3pPr marL="685800" algn="l" defTabSz="685800" rtl="0" eaLnBrk="1" latinLnBrk="0" hangingPunct="1">
                        <a:defRPr sz="1350" kern="1200">
                          <a:solidFill>
                            <a:schemeClr val="dk1"/>
                          </a:solidFill>
                          <a:latin typeface="Calibri Light"/>
                        </a:defRPr>
                      </a:lvl3pPr>
                      <a:lvl4pPr marL="1028700" algn="l" defTabSz="685800" rtl="0" eaLnBrk="1" latinLnBrk="0" hangingPunct="1">
                        <a:defRPr sz="1350" kern="1200">
                          <a:solidFill>
                            <a:schemeClr val="dk1"/>
                          </a:solidFill>
                          <a:latin typeface="Calibri Light"/>
                        </a:defRPr>
                      </a:lvl4pPr>
                      <a:lvl5pPr marL="1371600" algn="l" defTabSz="685800" rtl="0" eaLnBrk="1" latinLnBrk="0" hangingPunct="1">
                        <a:defRPr sz="1350" kern="1200">
                          <a:solidFill>
                            <a:schemeClr val="dk1"/>
                          </a:solidFill>
                          <a:latin typeface="Calibri Light"/>
                        </a:defRPr>
                      </a:lvl5pPr>
                      <a:lvl6pPr marL="1714500" algn="l" defTabSz="685800" rtl="0" eaLnBrk="1" latinLnBrk="0" hangingPunct="1">
                        <a:defRPr sz="1350" kern="1200">
                          <a:solidFill>
                            <a:schemeClr val="dk1"/>
                          </a:solidFill>
                          <a:latin typeface="Calibri Light"/>
                        </a:defRPr>
                      </a:lvl6pPr>
                      <a:lvl7pPr marL="2057400" algn="l" defTabSz="685800" rtl="0" eaLnBrk="1" latinLnBrk="0" hangingPunct="1">
                        <a:defRPr sz="1350" kern="1200">
                          <a:solidFill>
                            <a:schemeClr val="dk1"/>
                          </a:solidFill>
                          <a:latin typeface="Calibri Light"/>
                        </a:defRPr>
                      </a:lvl7pPr>
                      <a:lvl8pPr marL="2400300" algn="l" defTabSz="685800" rtl="0" eaLnBrk="1" latinLnBrk="0" hangingPunct="1">
                        <a:defRPr sz="1350" kern="1200">
                          <a:solidFill>
                            <a:schemeClr val="dk1"/>
                          </a:solidFill>
                          <a:latin typeface="Calibri Light"/>
                        </a:defRPr>
                      </a:lvl8pPr>
                      <a:lvl9pPr marL="2743200" algn="l" defTabSz="685800" rtl="0" eaLnBrk="1" latinLnBrk="0" hangingPunct="1">
                        <a:defRPr sz="1350" kern="1200">
                          <a:solidFill>
                            <a:schemeClr val="dk1"/>
                          </a:solidFill>
                          <a:latin typeface="Calibri Light"/>
                        </a:defRPr>
                      </a:lvl9pPr>
                    </a:lstStyle>
                    <a:p>
                      <a:pPr algn="ctr"/>
                      <a:r>
                        <a:rPr lang="ru-RU" sz="1200" b="0" i="0" u="none" strike="noStrike" kern="1200" baseline="0" dirty="0">
                          <a:solidFill>
                            <a:schemeClr val="tx1"/>
                          </a:solidFill>
                          <a:latin typeface="Times New Roman" pitchFamily="18" charset="0"/>
                          <a:ea typeface="+mn-ea"/>
                          <a:cs typeface="Times New Roman" pitchFamily="18" charset="0"/>
                        </a:rPr>
                        <a:t>Базовое</a:t>
                      </a:r>
                    </a:p>
                    <a:p>
                      <a:pPr algn="ctr"/>
                      <a:r>
                        <a:rPr lang="ru-RU" sz="1200" b="0" i="0" u="none" strike="noStrike" kern="1200" baseline="0" dirty="0">
                          <a:solidFill>
                            <a:schemeClr val="tx1"/>
                          </a:solidFill>
                          <a:latin typeface="Times New Roman" pitchFamily="18" charset="0"/>
                          <a:ea typeface="+mn-ea"/>
                          <a:cs typeface="Times New Roman" pitchFamily="18" charset="0"/>
                        </a:rPr>
                        <a:t>значение</a:t>
                      </a:r>
                      <a:endParaRPr lang="ru-RU" sz="1200" b="0" dirty="0">
                        <a:solidFill>
                          <a:schemeClr val="tx1"/>
                        </a:solidFill>
                        <a:latin typeface="Times New Roman" pitchFamily="18" charset="0"/>
                        <a:cs typeface="Times New Roman" pitchFamily="18" charset="0"/>
                      </a:endParaRPr>
                    </a:p>
                  </a:txBody>
                  <a:tcPr anchor="ctr">
                    <a:lnL w="12700" cap="flat" cmpd="sng" algn="ctr">
                      <a:solidFill>
                        <a:srgbClr val="921A1D"/>
                      </a:solidFill>
                      <a:prstDash val="solid"/>
                      <a:round/>
                      <a:headEnd type="none" w="med" len="med"/>
                      <a:tailEnd type="none" w="med" len="med"/>
                    </a:lnL>
                    <a:lnR w="12700" cap="flat" cmpd="sng" algn="ctr">
                      <a:solidFill>
                        <a:srgbClr val="921A1D"/>
                      </a:solidFill>
                      <a:prstDash val="solid"/>
                      <a:round/>
                      <a:headEnd type="none" w="med" len="med"/>
                      <a:tailEnd type="none" w="med" len="med"/>
                    </a:lnR>
                    <a:lnT w="12700" cap="flat" cmpd="sng" algn="ctr">
                      <a:solidFill>
                        <a:srgbClr val="921A1D"/>
                      </a:solidFill>
                      <a:prstDash val="solid"/>
                      <a:round/>
                      <a:headEnd type="none" w="med" len="med"/>
                      <a:tailEnd type="none" w="med" len="med"/>
                    </a:lnT>
                    <a:lnB w="12700" cap="flat" cmpd="sng" algn="ctr">
                      <a:solidFill>
                        <a:srgbClr val="921A1D"/>
                      </a:solidFill>
                      <a:prstDash val="solid"/>
                      <a:round/>
                      <a:headEnd type="none" w="med" len="med"/>
                      <a:tailEnd type="none" w="med" len="med"/>
                    </a:lnB>
                    <a:lnTlToBr w="12700" cmpd="sng">
                      <a:noFill/>
                      <a:prstDash val="solid"/>
                    </a:lnTlToBr>
                    <a:lnBlToTr w="12700" cmpd="sng">
                      <a:noFill/>
                      <a:prstDash val="solid"/>
                    </a:lnBlToTr>
                    <a:solidFill>
                      <a:srgbClr val="D8DCE5"/>
                    </a:solidFill>
                  </a:tcPr>
                </a:tc>
                <a:tc gridSpan="3">
                  <a:txBody>
                    <a:bodyPr/>
                    <a:lstStyle>
                      <a:lvl1pPr marL="0" algn="l" defTabSz="685800" rtl="0" eaLnBrk="1" latinLnBrk="0" hangingPunct="1">
                        <a:defRPr sz="1350" kern="1200">
                          <a:solidFill>
                            <a:schemeClr val="dk1"/>
                          </a:solidFill>
                          <a:latin typeface="Calibri Light"/>
                        </a:defRPr>
                      </a:lvl1pPr>
                      <a:lvl2pPr marL="342900" algn="l" defTabSz="685800" rtl="0" eaLnBrk="1" latinLnBrk="0" hangingPunct="1">
                        <a:defRPr sz="1350" kern="1200">
                          <a:solidFill>
                            <a:schemeClr val="dk1"/>
                          </a:solidFill>
                          <a:latin typeface="Calibri Light"/>
                        </a:defRPr>
                      </a:lvl2pPr>
                      <a:lvl3pPr marL="685800" algn="l" defTabSz="685800" rtl="0" eaLnBrk="1" latinLnBrk="0" hangingPunct="1">
                        <a:defRPr sz="1350" kern="1200">
                          <a:solidFill>
                            <a:schemeClr val="dk1"/>
                          </a:solidFill>
                          <a:latin typeface="Calibri Light"/>
                        </a:defRPr>
                      </a:lvl3pPr>
                      <a:lvl4pPr marL="1028700" algn="l" defTabSz="685800" rtl="0" eaLnBrk="1" latinLnBrk="0" hangingPunct="1">
                        <a:defRPr sz="1350" kern="1200">
                          <a:solidFill>
                            <a:schemeClr val="dk1"/>
                          </a:solidFill>
                          <a:latin typeface="Calibri Light"/>
                        </a:defRPr>
                      </a:lvl4pPr>
                      <a:lvl5pPr marL="1371600" algn="l" defTabSz="685800" rtl="0" eaLnBrk="1" latinLnBrk="0" hangingPunct="1">
                        <a:defRPr sz="1350" kern="1200">
                          <a:solidFill>
                            <a:schemeClr val="dk1"/>
                          </a:solidFill>
                          <a:latin typeface="Calibri Light"/>
                        </a:defRPr>
                      </a:lvl5pPr>
                      <a:lvl6pPr marL="1714500" algn="l" defTabSz="685800" rtl="0" eaLnBrk="1" latinLnBrk="0" hangingPunct="1">
                        <a:defRPr sz="1350" kern="1200">
                          <a:solidFill>
                            <a:schemeClr val="dk1"/>
                          </a:solidFill>
                          <a:latin typeface="Calibri Light"/>
                        </a:defRPr>
                      </a:lvl6pPr>
                      <a:lvl7pPr marL="2057400" algn="l" defTabSz="685800" rtl="0" eaLnBrk="1" latinLnBrk="0" hangingPunct="1">
                        <a:defRPr sz="1350" kern="1200">
                          <a:solidFill>
                            <a:schemeClr val="dk1"/>
                          </a:solidFill>
                          <a:latin typeface="Calibri Light"/>
                        </a:defRPr>
                      </a:lvl7pPr>
                      <a:lvl8pPr marL="2400300" algn="l" defTabSz="685800" rtl="0" eaLnBrk="1" latinLnBrk="0" hangingPunct="1">
                        <a:defRPr sz="1350" kern="1200">
                          <a:solidFill>
                            <a:schemeClr val="dk1"/>
                          </a:solidFill>
                          <a:latin typeface="Calibri Light"/>
                        </a:defRPr>
                      </a:lvl8pPr>
                      <a:lvl9pPr marL="2743200" algn="l" defTabSz="685800" rtl="0" eaLnBrk="1" latinLnBrk="0" hangingPunct="1">
                        <a:defRPr sz="1350" kern="1200">
                          <a:solidFill>
                            <a:schemeClr val="dk1"/>
                          </a:solidFill>
                          <a:latin typeface="Calibri Light"/>
                        </a:defRPr>
                      </a:lvl9p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ru-RU" sz="1200" b="0" i="0" u="none" strike="noStrike" kern="1200" baseline="0" dirty="0">
                          <a:solidFill>
                            <a:schemeClr val="tx1"/>
                          </a:solidFill>
                          <a:latin typeface="+mn-lt"/>
                          <a:ea typeface="+mn-ea"/>
                          <a:cs typeface="+mn-cs"/>
                        </a:rPr>
                        <a:t>Период, год</a:t>
                      </a:r>
                      <a:endParaRPr lang="ru-RU" sz="1200" b="0" dirty="0">
                        <a:solidFill>
                          <a:schemeClr val="tx1"/>
                        </a:solidFill>
                      </a:endParaRPr>
                    </a:p>
                  </a:txBody>
                  <a:tcPr anchor="ctr">
                    <a:lnL w="12700" cap="flat" cmpd="sng" algn="ctr">
                      <a:solidFill>
                        <a:srgbClr val="921A1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21A1D"/>
                      </a:solidFill>
                      <a:prstDash val="solid"/>
                      <a:round/>
                      <a:headEnd type="none" w="med" len="med"/>
                      <a:tailEnd type="none" w="med" len="med"/>
                    </a:lnT>
                    <a:lnB w="12700" cap="flat" cmpd="sng" algn="ctr">
                      <a:solidFill>
                        <a:srgbClr val="921A1D"/>
                      </a:solidFill>
                      <a:prstDash val="solid"/>
                      <a:round/>
                      <a:headEnd type="none" w="med" len="med"/>
                      <a:tailEnd type="none" w="med" len="med"/>
                    </a:lnB>
                    <a:lnTlToBr w="12700" cmpd="sng">
                      <a:noFill/>
                      <a:prstDash val="solid"/>
                    </a:lnTlToBr>
                    <a:lnBlToTr w="12700" cmpd="sng">
                      <a:noFill/>
                      <a:prstDash val="solid"/>
                    </a:lnBlToTr>
                    <a:solidFill>
                      <a:srgbClr val="D8DCE5"/>
                    </a:solidFill>
                  </a:tcPr>
                </a:tc>
                <a:tc hMerge="1">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endParaRPr lang="ru-RU" sz="1800" b="0" dirty="0">
                        <a:solidFill>
                          <a:schemeClr val="accent2"/>
                        </a:solidFill>
                      </a:endParaRPr>
                    </a:p>
                  </a:txBody>
                  <a:tcPr>
                    <a:lnL w="19050" cap="flat" cmpd="sng" algn="ctr">
                      <a:solidFill>
                        <a:schemeClr val="accent2">
                          <a:lumMod val="40000"/>
                          <a:lumOff val="60000"/>
                        </a:schemeClr>
                      </a:solidFill>
                      <a:prstDash val="dot"/>
                      <a:round/>
                      <a:headEnd type="none" w="med" len="med"/>
                      <a:tailEnd type="none" w="med" len="med"/>
                    </a:lnL>
                    <a:lnR w="19050" cap="flat" cmpd="sng" algn="ctr">
                      <a:solidFill>
                        <a:schemeClr val="accent2">
                          <a:lumMod val="40000"/>
                          <a:lumOff val="60000"/>
                        </a:schemeClr>
                      </a:solidFill>
                      <a:prstDash val="dot"/>
                      <a:round/>
                      <a:headEnd type="none" w="med" len="med"/>
                      <a:tailEnd type="none" w="med" len="med"/>
                    </a:lnR>
                    <a:lnT w="19050" cap="flat" cmpd="sng" algn="ctr">
                      <a:solidFill>
                        <a:schemeClr val="accent2">
                          <a:lumMod val="40000"/>
                          <a:lumOff val="60000"/>
                        </a:schemeClr>
                      </a:solidFill>
                      <a:prstDash val="dot"/>
                      <a:round/>
                      <a:headEnd type="none" w="med" len="med"/>
                      <a:tailEnd type="none" w="med" len="med"/>
                    </a:lnT>
                    <a:lnB w="19050" cap="flat" cmpd="sng" algn="ctr">
                      <a:solidFill>
                        <a:schemeClr val="accent2">
                          <a:lumMod val="40000"/>
                          <a:lumOff val="60000"/>
                        </a:schemeClr>
                      </a:solidFill>
                      <a:prstDash val="dot"/>
                      <a:round/>
                      <a:headEnd type="none" w="med" len="med"/>
                      <a:tailEnd type="none" w="med" len="med"/>
                    </a:lnB>
                    <a:noFill/>
                  </a:tcPr>
                </a:tc>
                <a:tc hMerge="1">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endParaRPr lang="ru-RU" sz="1800" b="0" dirty="0">
                        <a:solidFill>
                          <a:schemeClr val="accent2"/>
                        </a:solidFill>
                      </a:endParaRPr>
                    </a:p>
                  </a:txBody>
                  <a:tcPr>
                    <a:lnL w="19050" cap="flat" cmpd="sng" algn="ctr">
                      <a:solidFill>
                        <a:schemeClr val="accent2">
                          <a:lumMod val="40000"/>
                          <a:lumOff val="60000"/>
                        </a:schemeClr>
                      </a:solidFill>
                      <a:prstDash val="dot"/>
                      <a:round/>
                      <a:headEnd type="none" w="med" len="med"/>
                      <a:tailEnd type="none" w="med" len="med"/>
                    </a:lnL>
                    <a:lnR w="19050" cap="flat" cmpd="sng" algn="ctr">
                      <a:solidFill>
                        <a:schemeClr val="accent2">
                          <a:lumMod val="40000"/>
                          <a:lumOff val="60000"/>
                        </a:schemeClr>
                      </a:solidFill>
                      <a:prstDash val="dot"/>
                      <a:round/>
                      <a:headEnd type="none" w="med" len="med"/>
                      <a:tailEnd type="none" w="med" len="med"/>
                    </a:lnR>
                    <a:lnT w="19050" cap="flat" cmpd="sng" algn="ctr">
                      <a:solidFill>
                        <a:schemeClr val="accent2">
                          <a:lumMod val="40000"/>
                          <a:lumOff val="60000"/>
                        </a:schemeClr>
                      </a:solidFill>
                      <a:prstDash val="dot"/>
                      <a:round/>
                      <a:headEnd type="none" w="med" len="med"/>
                      <a:tailEnd type="none" w="med" len="med"/>
                    </a:lnT>
                    <a:lnB w="19050" cap="flat" cmpd="sng" algn="ctr">
                      <a:solidFill>
                        <a:schemeClr val="accent2">
                          <a:lumMod val="40000"/>
                          <a:lumOff val="60000"/>
                        </a:schemeClr>
                      </a:solidFill>
                      <a:prstDash val="dot"/>
                      <a:round/>
                      <a:headEnd type="none" w="med" len="med"/>
                      <a:tailEnd type="none" w="med" len="med"/>
                    </a:lnB>
                    <a:noFill/>
                  </a:tcPr>
                </a:tc>
                <a:extLst>
                  <a:ext uri="{0D108BD9-81ED-4DB2-BD59-A6C34878D82A}">
                    <a16:rowId xmlns="" xmlns:a16="http://schemas.microsoft.com/office/drawing/2014/main" val="2728802000"/>
                  </a:ext>
                </a:extLst>
              </a:tr>
              <a:tr h="298961">
                <a:tc vMerge="1">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endParaRPr lang="ru-RU" sz="1800" b="0" dirty="0">
                        <a:solidFill>
                          <a:schemeClr val="accent2"/>
                        </a:solidFill>
                      </a:endParaRPr>
                    </a:p>
                  </a:txBody>
                  <a:tcPr>
                    <a:lnL w="19050" cap="flat" cmpd="sng" algn="ctr">
                      <a:solidFill>
                        <a:schemeClr val="tx1"/>
                      </a:solidFill>
                      <a:prstDash val="solid"/>
                      <a:round/>
                      <a:headEnd type="none" w="med" len="med"/>
                      <a:tailEnd type="none" w="med" len="med"/>
                    </a:lnL>
                    <a:lnR w="19050" cap="flat" cmpd="sng" algn="ctr">
                      <a:solidFill>
                        <a:schemeClr val="accent2">
                          <a:lumMod val="40000"/>
                          <a:lumOff val="60000"/>
                        </a:schemeClr>
                      </a:solidFill>
                      <a:prstDash val="dot"/>
                      <a:round/>
                      <a:headEnd type="none" w="med" len="med"/>
                      <a:tailEnd type="none" w="med" len="med"/>
                    </a:lnR>
                    <a:lnT w="19050" cap="flat" cmpd="sng" algn="ctr">
                      <a:solidFill>
                        <a:schemeClr val="accent2">
                          <a:lumMod val="40000"/>
                          <a:lumOff val="60000"/>
                        </a:schemeClr>
                      </a:solidFill>
                      <a:prstDash val="dot"/>
                      <a:round/>
                      <a:headEnd type="none" w="med" len="med"/>
                      <a:tailEnd type="none" w="med" len="med"/>
                    </a:lnT>
                    <a:lnB w="19050" cap="flat" cmpd="sng" algn="ctr">
                      <a:solidFill>
                        <a:schemeClr val="accent2">
                          <a:lumMod val="40000"/>
                          <a:lumOff val="60000"/>
                        </a:schemeClr>
                      </a:solidFill>
                      <a:prstDash val="dot"/>
                      <a:round/>
                      <a:headEnd type="none" w="med" len="med"/>
                      <a:tailEnd type="none" w="med" len="med"/>
                    </a:lnB>
                    <a:noFill/>
                  </a:tcPr>
                </a:tc>
                <a:tc vMerge="1">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endParaRPr lang="ru-RU" sz="1800" b="0" dirty="0">
                        <a:solidFill>
                          <a:schemeClr val="accent2"/>
                        </a:solidFill>
                      </a:endParaRPr>
                    </a:p>
                  </a:txBody>
                  <a:tcPr>
                    <a:lnL w="19050" cap="flat" cmpd="sng" algn="ctr">
                      <a:solidFill>
                        <a:schemeClr val="accent2">
                          <a:lumMod val="40000"/>
                          <a:lumOff val="60000"/>
                        </a:schemeClr>
                      </a:solidFill>
                      <a:prstDash val="dot"/>
                      <a:round/>
                      <a:headEnd type="none" w="med" len="med"/>
                      <a:tailEnd type="none" w="med" len="med"/>
                    </a:lnL>
                    <a:lnR w="19050" cap="flat" cmpd="sng" algn="ctr">
                      <a:solidFill>
                        <a:schemeClr val="accent2">
                          <a:lumMod val="40000"/>
                          <a:lumOff val="60000"/>
                        </a:schemeClr>
                      </a:solidFill>
                      <a:prstDash val="dot"/>
                      <a:round/>
                      <a:headEnd type="none" w="med" len="med"/>
                      <a:tailEnd type="none" w="med" len="med"/>
                    </a:lnR>
                    <a:lnT w="19050" cap="flat" cmpd="sng" algn="ctr">
                      <a:solidFill>
                        <a:schemeClr val="accent2">
                          <a:lumMod val="40000"/>
                          <a:lumOff val="60000"/>
                        </a:schemeClr>
                      </a:solidFill>
                      <a:prstDash val="dot"/>
                      <a:round/>
                      <a:headEnd type="none" w="med" len="med"/>
                      <a:tailEnd type="none" w="med" len="med"/>
                    </a:lnT>
                    <a:lnB w="19050" cap="flat" cmpd="sng" algn="ctr">
                      <a:solidFill>
                        <a:schemeClr val="accent2">
                          <a:lumMod val="40000"/>
                          <a:lumOff val="60000"/>
                        </a:schemeClr>
                      </a:solidFill>
                      <a:prstDash val="dot"/>
                      <a:round/>
                      <a:headEnd type="none" w="med" len="med"/>
                      <a:tailEnd type="none" w="med" len="med"/>
                    </a:lnB>
                    <a:noFill/>
                  </a:tcPr>
                </a:tc>
                <a:tc vMerge="1">
                  <a:txBody>
                    <a:bodyPr/>
                    <a:lstStyle/>
                    <a:p>
                      <a:endParaRPr lang="ru-RU"/>
                    </a:p>
                  </a:txBody>
                  <a:tcPr/>
                </a:tc>
                <a:tc vMerge="1">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endParaRPr lang="ru-RU" sz="1800" b="0" dirty="0">
                        <a:solidFill>
                          <a:schemeClr val="accent2"/>
                        </a:solidFill>
                      </a:endParaRPr>
                    </a:p>
                  </a:txBody>
                  <a:tcPr>
                    <a:lnL w="19050" cap="flat" cmpd="sng" algn="ctr">
                      <a:solidFill>
                        <a:schemeClr val="accent2">
                          <a:lumMod val="40000"/>
                          <a:lumOff val="60000"/>
                        </a:schemeClr>
                      </a:solidFill>
                      <a:prstDash val="dot"/>
                      <a:round/>
                      <a:headEnd type="none" w="med" len="med"/>
                      <a:tailEnd type="none" w="med" len="med"/>
                    </a:lnL>
                    <a:lnR w="19050" cap="flat" cmpd="sng" algn="ctr">
                      <a:solidFill>
                        <a:schemeClr val="accent2">
                          <a:lumMod val="40000"/>
                          <a:lumOff val="60000"/>
                        </a:schemeClr>
                      </a:solidFill>
                      <a:prstDash val="dot"/>
                      <a:round/>
                      <a:headEnd type="none" w="med" len="med"/>
                      <a:tailEnd type="none" w="med" len="med"/>
                    </a:lnR>
                    <a:lnT w="19050" cap="flat" cmpd="sng" algn="ctr">
                      <a:solidFill>
                        <a:schemeClr val="accent2">
                          <a:lumMod val="40000"/>
                          <a:lumOff val="60000"/>
                        </a:schemeClr>
                      </a:solidFill>
                      <a:prstDash val="dot"/>
                      <a:round/>
                      <a:headEnd type="none" w="med" len="med"/>
                      <a:tailEnd type="none" w="med" len="med"/>
                    </a:lnT>
                    <a:lnB w="19050" cap="flat" cmpd="sng" algn="ctr">
                      <a:solidFill>
                        <a:schemeClr val="accent2">
                          <a:lumMod val="40000"/>
                          <a:lumOff val="60000"/>
                        </a:schemeClr>
                      </a:solidFill>
                      <a:prstDash val="dot"/>
                      <a:round/>
                      <a:headEnd type="none" w="med" len="med"/>
                      <a:tailEnd type="none" w="med" len="med"/>
                    </a:lnB>
                    <a:noFill/>
                  </a:tcPr>
                </a:tc>
                <a:tc>
                  <a:txBody>
                    <a:bodyPr/>
                    <a:lstStyle>
                      <a:lvl1pPr marL="0" algn="l" defTabSz="685800" rtl="0" eaLnBrk="1" latinLnBrk="0" hangingPunct="1">
                        <a:defRPr sz="1350" kern="1200">
                          <a:solidFill>
                            <a:schemeClr val="dk1"/>
                          </a:solidFill>
                          <a:latin typeface="Calibri Light"/>
                        </a:defRPr>
                      </a:lvl1pPr>
                      <a:lvl2pPr marL="342900" algn="l" defTabSz="685800" rtl="0" eaLnBrk="1" latinLnBrk="0" hangingPunct="1">
                        <a:defRPr sz="1350" kern="1200">
                          <a:solidFill>
                            <a:schemeClr val="dk1"/>
                          </a:solidFill>
                          <a:latin typeface="Calibri Light"/>
                        </a:defRPr>
                      </a:lvl2pPr>
                      <a:lvl3pPr marL="685800" algn="l" defTabSz="685800" rtl="0" eaLnBrk="1" latinLnBrk="0" hangingPunct="1">
                        <a:defRPr sz="1350" kern="1200">
                          <a:solidFill>
                            <a:schemeClr val="dk1"/>
                          </a:solidFill>
                          <a:latin typeface="Calibri Light"/>
                        </a:defRPr>
                      </a:lvl3pPr>
                      <a:lvl4pPr marL="1028700" algn="l" defTabSz="685800" rtl="0" eaLnBrk="1" latinLnBrk="0" hangingPunct="1">
                        <a:defRPr sz="1350" kern="1200">
                          <a:solidFill>
                            <a:schemeClr val="dk1"/>
                          </a:solidFill>
                          <a:latin typeface="Calibri Light"/>
                        </a:defRPr>
                      </a:lvl4pPr>
                      <a:lvl5pPr marL="1371600" algn="l" defTabSz="685800" rtl="0" eaLnBrk="1" latinLnBrk="0" hangingPunct="1">
                        <a:defRPr sz="1350" kern="1200">
                          <a:solidFill>
                            <a:schemeClr val="dk1"/>
                          </a:solidFill>
                          <a:latin typeface="Calibri Light"/>
                        </a:defRPr>
                      </a:lvl5pPr>
                      <a:lvl6pPr marL="1714500" algn="l" defTabSz="685800" rtl="0" eaLnBrk="1" latinLnBrk="0" hangingPunct="1">
                        <a:defRPr sz="1350" kern="1200">
                          <a:solidFill>
                            <a:schemeClr val="dk1"/>
                          </a:solidFill>
                          <a:latin typeface="Calibri Light"/>
                        </a:defRPr>
                      </a:lvl6pPr>
                      <a:lvl7pPr marL="2057400" algn="l" defTabSz="685800" rtl="0" eaLnBrk="1" latinLnBrk="0" hangingPunct="1">
                        <a:defRPr sz="1350" kern="1200">
                          <a:solidFill>
                            <a:schemeClr val="dk1"/>
                          </a:solidFill>
                          <a:latin typeface="Calibri Light"/>
                        </a:defRPr>
                      </a:lvl7pPr>
                      <a:lvl8pPr marL="2400300" algn="l" defTabSz="685800" rtl="0" eaLnBrk="1" latinLnBrk="0" hangingPunct="1">
                        <a:defRPr sz="1350" kern="1200">
                          <a:solidFill>
                            <a:schemeClr val="dk1"/>
                          </a:solidFill>
                          <a:latin typeface="Calibri Light"/>
                        </a:defRPr>
                      </a:lvl8pPr>
                      <a:lvl9pPr marL="2743200" algn="l" defTabSz="685800" rtl="0" eaLnBrk="1" latinLnBrk="0" hangingPunct="1">
                        <a:defRPr sz="1350" kern="1200">
                          <a:solidFill>
                            <a:schemeClr val="dk1"/>
                          </a:solidFill>
                          <a:latin typeface="Calibri Light"/>
                        </a:defRPr>
                      </a:lvl9p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ru-RU" sz="1200" b="0" i="0" u="none" strike="noStrike" kern="1200" baseline="0" dirty="0">
                          <a:solidFill>
                            <a:schemeClr val="tx1"/>
                          </a:solidFill>
                          <a:latin typeface="Times New Roman" pitchFamily="18" charset="0"/>
                          <a:ea typeface="+mn-ea"/>
                          <a:cs typeface="Times New Roman" pitchFamily="18" charset="0"/>
                        </a:rPr>
                        <a:t>2019</a:t>
                      </a:r>
                      <a:endParaRPr lang="ru-RU" sz="1200" b="0" dirty="0">
                        <a:solidFill>
                          <a:schemeClr val="tx1"/>
                        </a:solidFill>
                        <a:latin typeface="Times New Roman" pitchFamily="18" charset="0"/>
                        <a:cs typeface="Times New Roman" pitchFamily="18" charset="0"/>
                      </a:endParaRPr>
                    </a:p>
                  </a:txBody>
                  <a:tcPr anchor="ctr">
                    <a:lnL w="12700" cap="flat" cmpd="sng" algn="ctr">
                      <a:solidFill>
                        <a:srgbClr val="921A1D"/>
                      </a:solidFill>
                      <a:prstDash val="solid"/>
                      <a:round/>
                      <a:headEnd type="none" w="med" len="med"/>
                      <a:tailEnd type="none" w="med" len="med"/>
                    </a:lnL>
                    <a:lnR w="12700" cap="flat" cmpd="sng" algn="ctr">
                      <a:solidFill>
                        <a:srgbClr val="921A1D"/>
                      </a:solidFill>
                      <a:prstDash val="solid"/>
                      <a:round/>
                      <a:headEnd type="none" w="med" len="med"/>
                      <a:tailEnd type="none" w="med" len="med"/>
                    </a:lnR>
                    <a:lnT w="12700" cap="flat" cmpd="sng" algn="ctr">
                      <a:solidFill>
                        <a:srgbClr val="921A1D"/>
                      </a:solidFill>
                      <a:prstDash val="solid"/>
                      <a:round/>
                      <a:headEnd type="none" w="med" len="med"/>
                      <a:tailEnd type="none" w="med" len="med"/>
                    </a:lnT>
                    <a:lnB w="12700" cap="flat" cmpd="sng" algn="ctr">
                      <a:solidFill>
                        <a:srgbClr val="921A1D"/>
                      </a:solidFill>
                      <a:prstDash val="solid"/>
                      <a:round/>
                      <a:headEnd type="none" w="med" len="med"/>
                      <a:tailEnd type="none" w="med" len="med"/>
                    </a:lnB>
                    <a:lnTlToBr w="12700" cmpd="sng">
                      <a:noFill/>
                      <a:prstDash val="solid"/>
                    </a:lnTlToBr>
                    <a:lnBlToTr w="12700" cmpd="sng">
                      <a:noFill/>
                      <a:prstDash val="solid"/>
                    </a:lnBlToTr>
                    <a:solidFill>
                      <a:srgbClr val="D8DCE5"/>
                    </a:solidFill>
                  </a:tcPr>
                </a:tc>
                <a:tc>
                  <a:txBody>
                    <a:bodyPr/>
                    <a:lstStyle>
                      <a:lvl1pPr marL="0" algn="l" defTabSz="685800" rtl="0" eaLnBrk="1" latinLnBrk="0" hangingPunct="1">
                        <a:defRPr sz="1350" kern="1200">
                          <a:solidFill>
                            <a:schemeClr val="dk1"/>
                          </a:solidFill>
                          <a:latin typeface="Calibri Light"/>
                        </a:defRPr>
                      </a:lvl1pPr>
                      <a:lvl2pPr marL="342900" algn="l" defTabSz="685800" rtl="0" eaLnBrk="1" latinLnBrk="0" hangingPunct="1">
                        <a:defRPr sz="1350" kern="1200">
                          <a:solidFill>
                            <a:schemeClr val="dk1"/>
                          </a:solidFill>
                          <a:latin typeface="Calibri Light"/>
                        </a:defRPr>
                      </a:lvl2pPr>
                      <a:lvl3pPr marL="685800" algn="l" defTabSz="685800" rtl="0" eaLnBrk="1" latinLnBrk="0" hangingPunct="1">
                        <a:defRPr sz="1350" kern="1200">
                          <a:solidFill>
                            <a:schemeClr val="dk1"/>
                          </a:solidFill>
                          <a:latin typeface="Calibri Light"/>
                        </a:defRPr>
                      </a:lvl3pPr>
                      <a:lvl4pPr marL="1028700" algn="l" defTabSz="685800" rtl="0" eaLnBrk="1" latinLnBrk="0" hangingPunct="1">
                        <a:defRPr sz="1350" kern="1200">
                          <a:solidFill>
                            <a:schemeClr val="dk1"/>
                          </a:solidFill>
                          <a:latin typeface="Calibri Light"/>
                        </a:defRPr>
                      </a:lvl4pPr>
                      <a:lvl5pPr marL="1371600" algn="l" defTabSz="685800" rtl="0" eaLnBrk="1" latinLnBrk="0" hangingPunct="1">
                        <a:defRPr sz="1350" kern="1200">
                          <a:solidFill>
                            <a:schemeClr val="dk1"/>
                          </a:solidFill>
                          <a:latin typeface="Calibri Light"/>
                        </a:defRPr>
                      </a:lvl5pPr>
                      <a:lvl6pPr marL="1714500" algn="l" defTabSz="685800" rtl="0" eaLnBrk="1" latinLnBrk="0" hangingPunct="1">
                        <a:defRPr sz="1350" kern="1200">
                          <a:solidFill>
                            <a:schemeClr val="dk1"/>
                          </a:solidFill>
                          <a:latin typeface="Calibri Light"/>
                        </a:defRPr>
                      </a:lvl6pPr>
                      <a:lvl7pPr marL="2057400" algn="l" defTabSz="685800" rtl="0" eaLnBrk="1" latinLnBrk="0" hangingPunct="1">
                        <a:defRPr sz="1350" kern="1200">
                          <a:solidFill>
                            <a:schemeClr val="dk1"/>
                          </a:solidFill>
                          <a:latin typeface="Calibri Light"/>
                        </a:defRPr>
                      </a:lvl7pPr>
                      <a:lvl8pPr marL="2400300" algn="l" defTabSz="685800" rtl="0" eaLnBrk="1" latinLnBrk="0" hangingPunct="1">
                        <a:defRPr sz="1350" kern="1200">
                          <a:solidFill>
                            <a:schemeClr val="dk1"/>
                          </a:solidFill>
                          <a:latin typeface="Calibri Light"/>
                        </a:defRPr>
                      </a:lvl8pPr>
                      <a:lvl9pPr marL="2743200" algn="l" defTabSz="685800" rtl="0" eaLnBrk="1" latinLnBrk="0" hangingPunct="1">
                        <a:defRPr sz="1350" kern="1200">
                          <a:solidFill>
                            <a:schemeClr val="dk1"/>
                          </a:solidFill>
                          <a:latin typeface="Calibri Light"/>
                        </a:defRPr>
                      </a:lvl9p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ru-RU" sz="1200" b="0" i="0" u="none" strike="noStrike" kern="1200" baseline="0" dirty="0">
                          <a:solidFill>
                            <a:schemeClr val="tx1"/>
                          </a:solidFill>
                          <a:latin typeface="Times New Roman" pitchFamily="18" charset="0"/>
                          <a:ea typeface="+mn-ea"/>
                          <a:cs typeface="Times New Roman" pitchFamily="18" charset="0"/>
                        </a:rPr>
                        <a:t>2020</a:t>
                      </a:r>
                      <a:endParaRPr lang="ru-RU" sz="1200" b="0" dirty="0">
                        <a:solidFill>
                          <a:schemeClr val="tx1"/>
                        </a:solidFill>
                        <a:latin typeface="Times New Roman" pitchFamily="18" charset="0"/>
                        <a:cs typeface="Times New Roman" pitchFamily="18" charset="0"/>
                      </a:endParaRPr>
                    </a:p>
                  </a:txBody>
                  <a:tcPr anchor="ctr">
                    <a:lnL w="12700" cap="flat" cmpd="sng" algn="ctr">
                      <a:solidFill>
                        <a:srgbClr val="921A1D"/>
                      </a:solidFill>
                      <a:prstDash val="solid"/>
                      <a:round/>
                      <a:headEnd type="none" w="med" len="med"/>
                      <a:tailEnd type="none" w="med" len="med"/>
                    </a:lnL>
                    <a:lnR w="12700" cap="flat" cmpd="sng" algn="ctr">
                      <a:solidFill>
                        <a:srgbClr val="921A1D"/>
                      </a:solidFill>
                      <a:prstDash val="solid"/>
                      <a:round/>
                      <a:headEnd type="none" w="med" len="med"/>
                      <a:tailEnd type="none" w="med" len="med"/>
                    </a:lnR>
                    <a:lnT w="12700" cap="flat" cmpd="sng" algn="ctr">
                      <a:solidFill>
                        <a:srgbClr val="921A1D"/>
                      </a:solidFill>
                      <a:prstDash val="solid"/>
                      <a:round/>
                      <a:headEnd type="none" w="med" len="med"/>
                      <a:tailEnd type="none" w="med" len="med"/>
                    </a:lnT>
                    <a:lnB w="12700" cap="flat" cmpd="sng" algn="ctr">
                      <a:solidFill>
                        <a:srgbClr val="921A1D"/>
                      </a:solidFill>
                      <a:prstDash val="solid"/>
                      <a:round/>
                      <a:headEnd type="none" w="med" len="med"/>
                      <a:tailEnd type="none" w="med" len="med"/>
                    </a:lnB>
                    <a:lnTlToBr w="12700" cmpd="sng">
                      <a:noFill/>
                      <a:prstDash val="solid"/>
                    </a:lnTlToBr>
                    <a:lnBlToTr w="12700" cmpd="sng">
                      <a:noFill/>
                      <a:prstDash val="solid"/>
                    </a:lnBlToTr>
                    <a:solidFill>
                      <a:srgbClr val="D8DCE5"/>
                    </a:solidFill>
                  </a:tcPr>
                </a:tc>
                <a:tc>
                  <a:txBody>
                    <a:bodyPr/>
                    <a:lstStyle>
                      <a:lvl1pPr marL="0" algn="l" defTabSz="685800" rtl="0" eaLnBrk="1" latinLnBrk="0" hangingPunct="1">
                        <a:defRPr sz="1350" kern="1200">
                          <a:solidFill>
                            <a:schemeClr val="dk1"/>
                          </a:solidFill>
                          <a:latin typeface="Calibri Light"/>
                        </a:defRPr>
                      </a:lvl1pPr>
                      <a:lvl2pPr marL="342900" algn="l" defTabSz="685800" rtl="0" eaLnBrk="1" latinLnBrk="0" hangingPunct="1">
                        <a:defRPr sz="1350" kern="1200">
                          <a:solidFill>
                            <a:schemeClr val="dk1"/>
                          </a:solidFill>
                          <a:latin typeface="Calibri Light"/>
                        </a:defRPr>
                      </a:lvl2pPr>
                      <a:lvl3pPr marL="685800" algn="l" defTabSz="685800" rtl="0" eaLnBrk="1" latinLnBrk="0" hangingPunct="1">
                        <a:defRPr sz="1350" kern="1200">
                          <a:solidFill>
                            <a:schemeClr val="dk1"/>
                          </a:solidFill>
                          <a:latin typeface="Calibri Light"/>
                        </a:defRPr>
                      </a:lvl3pPr>
                      <a:lvl4pPr marL="1028700" algn="l" defTabSz="685800" rtl="0" eaLnBrk="1" latinLnBrk="0" hangingPunct="1">
                        <a:defRPr sz="1350" kern="1200">
                          <a:solidFill>
                            <a:schemeClr val="dk1"/>
                          </a:solidFill>
                          <a:latin typeface="Calibri Light"/>
                        </a:defRPr>
                      </a:lvl4pPr>
                      <a:lvl5pPr marL="1371600" algn="l" defTabSz="685800" rtl="0" eaLnBrk="1" latinLnBrk="0" hangingPunct="1">
                        <a:defRPr sz="1350" kern="1200">
                          <a:solidFill>
                            <a:schemeClr val="dk1"/>
                          </a:solidFill>
                          <a:latin typeface="Calibri Light"/>
                        </a:defRPr>
                      </a:lvl5pPr>
                      <a:lvl6pPr marL="1714500" algn="l" defTabSz="685800" rtl="0" eaLnBrk="1" latinLnBrk="0" hangingPunct="1">
                        <a:defRPr sz="1350" kern="1200">
                          <a:solidFill>
                            <a:schemeClr val="dk1"/>
                          </a:solidFill>
                          <a:latin typeface="Calibri Light"/>
                        </a:defRPr>
                      </a:lvl6pPr>
                      <a:lvl7pPr marL="2057400" algn="l" defTabSz="685800" rtl="0" eaLnBrk="1" latinLnBrk="0" hangingPunct="1">
                        <a:defRPr sz="1350" kern="1200">
                          <a:solidFill>
                            <a:schemeClr val="dk1"/>
                          </a:solidFill>
                          <a:latin typeface="Calibri Light"/>
                        </a:defRPr>
                      </a:lvl7pPr>
                      <a:lvl8pPr marL="2400300" algn="l" defTabSz="685800" rtl="0" eaLnBrk="1" latinLnBrk="0" hangingPunct="1">
                        <a:defRPr sz="1350" kern="1200">
                          <a:solidFill>
                            <a:schemeClr val="dk1"/>
                          </a:solidFill>
                          <a:latin typeface="Calibri Light"/>
                        </a:defRPr>
                      </a:lvl8pPr>
                      <a:lvl9pPr marL="2743200" algn="l" defTabSz="685800" rtl="0" eaLnBrk="1" latinLnBrk="0" hangingPunct="1">
                        <a:defRPr sz="1350" kern="1200">
                          <a:solidFill>
                            <a:schemeClr val="dk1"/>
                          </a:solidFill>
                          <a:latin typeface="Calibri Light"/>
                        </a:defRPr>
                      </a:lvl9p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ru-RU" sz="1200" b="0" i="0" u="none" strike="noStrike" kern="1200" baseline="0" dirty="0">
                          <a:solidFill>
                            <a:schemeClr val="tx1"/>
                          </a:solidFill>
                          <a:latin typeface="Times New Roman" pitchFamily="18" charset="0"/>
                          <a:ea typeface="+mn-ea"/>
                          <a:cs typeface="Times New Roman" pitchFamily="18" charset="0"/>
                        </a:rPr>
                        <a:t>2021</a:t>
                      </a:r>
                      <a:endParaRPr lang="ru-RU" sz="1200" b="0" dirty="0">
                        <a:solidFill>
                          <a:schemeClr val="tx1"/>
                        </a:solidFill>
                        <a:latin typeface="Times New Roman" pitchFamily="18" charset="0"/>
                        <a:cs typeface="Times New Roman" pitchFamily="18" charset="0"/>
                      </a:endParaRPr>
                    </a:p>
                  </a:txBody>
                  <a:tcPr anchor="ctr">
                    <a:lnL w="12700" cap="flat" cmpd="sng" algn="ctr">
                      <a:solidFill>
                        <a:srgbClr val="921A1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21A1D"/>
                      </a:solidFill>
                      <a:prstDash val="solid"/>
                      <a:round/>
                      <a:headEnd type="none" w="med" len="med"/>
                      <a:tailEnd type="none" w="med" len="med"/>
                    </a:lnT>
                    <a:lnB w="12700" cap="flat" cmpd="sng" algn="ctr">
                      <a:solidFill>
                        <a:srgbClr val="921A1D"/>
                      </a:solidFill>
                      <a:prstDash val="solid"/>
                      <a:round/>
                      <a:headEnd type="none" w="med" len="med"/>
                      <a:tailEnd type="none" w="med" len="med"/>
                    </a:lnB>
                    <a:lnTlToBr w="12700" cmpd="sng">
                      <a:noFill/>
                      <a:prstDash val="solid"/>
                    </a:lnTlToBr>
                    <a:lnBlToTr w="12700" cmpd="sng">
                      <a:noFill/>
                      <a:prstDash val="solid"/>
                    </a:lnBlToTr>
                    <a:solidFill>
                      <a:srgbClr val="D8DCE5"/>
                    </a:solidFill>
                  </a:tcPr>
                </a:tc>
                <a:extLst>
                  <a:ext uri="{0D108BD9-81ED-4DB2-BD59-A6C34878D82A}">
                    <a16:rowId xmlns="" xmlns:a16="http://schemas.microsoft.com/office/drawing/2014/main" val="1067476870"/>
                  </a:ext>
                </a:extLst>
              </a:tr>
              <a:tr h="555727">
                <a:tc rowSpan="3">
                  <a:txBody>
                    <a:bodyPr/>
                    <a:lstStyle>
                      <a:lvl1pPr marL="0" algn="l" defTabSz="685800" rtl="0" eaLnBrk="1" latinLnBrk="0" hangingPunct="1">
                        <a:defRPr sz="1350" kern="1200">
                          <a:solidFill>
                            <a:schemeClr val="dk1"/>
                          </a:solidFill>
                          <a:latin typeface="Calibri Light"/>
                        </a:defRPr>
                      </a:lvl1pPr>
                      <a:lvl2pPr marL="342900" algn="l" defTabSz="685800" rtl="0" eaLnBrk="1" latinLnBrk="0" hangingPunct="1">
                        <a:defRPr sz="1350" kern="1200">
                          <a:solidFill>
                            <a:schemeClr val="dk1"/>
                          </a:solidFill>
                          <a:latin typeface="Calibri Light"/>
                        </a:defRPr>
                      </a:lvl2pPr>
                      <a:lvl3pPr marL="685800" algn="l" defTabSz="685800" rtl="0" eaLnBrk="1" latinLnBrk="0" hangingPunct="1">
                        <a:defRPr sz="1350" kern="1200">
                          <a:solidFill>
                            <a:schemeClr val="dk1"/>
                          </a:solidFill>
                          <a:latin typeface="Calibri Light"/>
                        </a:defRPr>
                      </a:lvl3pPr>
                      <a:lvl4pPr marL="1028700" algn="l" defTabSz="685800" rtl="0" eaLnBrk="1" latinLnBrk="0" hangingPunct="1">
                        <a:defRPr sz="1350" kern="1200">
                          <a:solidFill>
                            <a:schemeClr val="dk1"/>
                          </a:solidFill>
                          <a:latin typeface="Calibri Light"/>
                        </a:defRPr>
                      </a:lvl4pPr>
                      <a:lvl5pPr marL="1371600" algn="l" defTabSz="685800" rtl="0" eaLnBrk="1" latinLnBrk="0" hangingPunct="1">
                        <a:defRPr sz="1350" kern="1200">
                          <a:solidFill>
                            <a:schemeClr val="dk1"/>
                          </a:solidFill>
                          <a:latin typeface="Calibri Light"/>
                        </a:defRPr>
                      </a:lvl5pPr>
                      <a:lvl6pPr marL="1714500" algn="l" defTabSz="685800" rtl="0" eaLnBrk="1" latinLnBrk="0" hangingPunct="1">
                        <a:defRPr sz="1350" kern="1200">
                          <a:solidFill>
                            <a:schemeClr val="dk1"/>
                          </a:solidFill>
                          <a:latin typeface="Calibri Light"/>
                        </a:defRPr>
                      </a:lvl6pPr>
                      <a:lvl7pPr marL="2057400" algn="l" defTabSz="685800" rtl="0" eaLnBrk="1" latinLnBrk="0" hangingPunct="1">
                        <a:defRPr sz="1350" kern="1200">
                          <a:solidFill>
                            <a:schemeClr val="dk1"/>
                          </a:solidFill>
                          <a:latin typeface="Calibri Light"/>
                        </a:defRPr>
                      </a:lvl7pPr>
                      <a:lvl8pPr marL="2400300" algn="l" defTabSz="685800" rtl="0" eaLnBrk="1" latinLnBrk="0" hangingPunct="1">
                        <a:defRPr sz="1350" kern="1200">
                          <a:solidFill>
                            <a:schemeClr val="dk1"/>
                          </a:solidFill>
                          <a:latin typeface="Calibri Light"/>
                        </a:defRPr>
                      </a:lvl8pPr>
                      <a:lvl9pPr marL="2743200" algn="l" defTabSz="685800" rtl="0" eaLnBrk="1" latinLnBrk="0" hangingPunct="1">
                        <a:defRPr sz="1350" kern="1200">
                          <a:solidFill>
                            <a:schemeClr val="dk1"/>
                          </a:solidFill>
                          <a:latin typeface="Calibri Light"/>
                        </a:defRPr>
                      </a:lvl9pPr>
                    </a:lstStyle>
                    <a:p>
                      <a:r>
                        <a:rPr lang="ru-RU" sz="1100" i="1" kern="1200" dirty="0">
                          <a:solidFill>
                            <a:schemeClr val="dk1"/>
                          </a:solidFill>
                          <a:effectLst/>
                          <a:latin typeface="Times New Roman" panose="02020603050405020304" pitchFamily="18" charset="0"/>
                          <a:ea typeface="+mn-ea"/>
                          <a:cs typeface="Times New Roman" panose="02020603050405020304" pitchFamily="18" charset="0"/>
                        </a:rPr>
                        <a:t> </a:t>
                      </a:r>
                      <a:r>
                        <a:rPr lang="ru-RU" sz="1100" i="0" kern="1200" dirty="0">
                          <a:solidFill>
                            <a:schemeClr val="dk1"/>
                          </a:solidFill>
                          <a:effectLst/>
                          <a:latin typeface="Times New Roman" panose="02020603050405020304" pitchFamily="18" charset="0"/>
                          <a:ea typeface="+mn-ea"/>
                          <a:cs typeface="Times New Roman" panose="02020603050405020304" pitchFamily="18" charset="0"/>
                        </a:rPr>
                        <a:t>Количество детей имеющих уровень развития креативного мышления от среднего до высокого                   </a:t>
                      </a:r>
                    </a:p>
                    <a:p>
                      <a:pPr marL="0" marR="0" lvl="0" indent="0" algn="l" defTabSz="1007943" rtl="0" eaLnBrk="1" fontAlgn="auto" latinLnBrk="0" hangingPunct="1">
                        <a:lnSpc>
                          <a:spcPct val="100000"/>
                        </a:lnSpc>
                        <a:spcBef>
                          <a:spcPts val="0"/>
                        </a:spcBef>
                        <a:spcAft>
                          <a:spcPts val="0"/>
                        </a:spcAft>
                        <a:buClrTx/>
                        <a:buSzTx/>
                        <a:buFontTx/>
                        <a:buNone/>
                        <a:tabLst/>
                        <a:defRPr/>
                      </a:pPr>
                      <a:endParaRPr lang="ru-RU" sz="11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rgbClr val="0062A7"/>
                      </a:solidFill>
                      <a:prstDash val="solid"/>
                      <a:round/>
                      <a:headEnd type="none" w="med" len="med"/>
                      <a:tailEnd type="none" w="med" len="med"/>
                    </a:lnL>
                    <a:lnR w="12700" cap="flat" cmpd="sng" algn="ctr">
                      <a:solidFill>
                        <a:srgbClr val="921A1D"/>
                      </a:solidFill>
                      <a:prstDash val="solid"/>
                      <a:round/>
                      <a:headEnd type="none" w="med" len="med"/>
                      <a:tailEnd type="none" w="med" len="med"/>
                    </a:lnR>
                    <a:lnT w="12700" cap="flat" cmpd="sng" algn="ctr">
                      <a:solidFill>
                        <a:srgbClr val="921A1D"/>
                      </a:solidFill>
                      <a:prstDash val="solid"/>
                      <a:round/>
                      <a:headEnd type="none" w="med" len="med"/>
                      <a:tailEnd type="none" w="med" len="med"/>
                    </a:lnT>
                    <a:lnB w="12700" cap="flat" cmpd="sng" algn="ctr">
                      <a:solidFill>
                        <a:srgbClr val="921A1D"/>
                      </a:solidFill>
                      <a:prstDash val="sysDot"/>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rowSpan="3">
                  <a:txBody>
                    <a:bodyPr/>
                    <a:lstStyle>
                      <a:lvl1pPr marL="0" algn="l" defTabSz="685800" rtl="0" eaLnBrk="1" latinLnBrk="0" hangingPunct="1">
                        <a:defRPr sz="1350" kern="1200">
                          <a:solidFill>
                            <a:schemeClr val="dk1"/>
                          </a:solidFill>
                          <a:latin typeface="Calibri Light"/>
                        </a:defRPr>
                      </a:lvl1pPr>
                      <a:lvl2pPr marL="342900" algn="l" defTabSz="685800" rtl="0" eaLnBrk="1" latinLnBrk="0" hangingPunct="1">
                        <a:defRPr sz="1350" kern="1200">
                          <a:solidFill>
                            <a:schemeClr val="dk1"/>
                          </a:solidFill>
                          <a:latin typeface="Calibri Light"/>
                        </a:defRPr>
                      </a:lvl2pPr>
                      <a:lvl3pPr marL="685800" algn="l" defTabSz="685800" rtl="0" eaLnBrk="1" latinLnBrk="0" hangingPunct="1">
                        <a:defRPr sz="1350" kern="1200">
                          <a:solidFill>
                            <a:schemeClr val="dk1"/>
                          </a:solidFill>
                          <a:latin typeface="Calibri Light"/>
                        </a:defRPr>
                      </a:lvl3pPr>
                      <a:lvl4pPr marL="1028700" algn="l" defTabSz="685800" rtl="0" eaLnBrk="1" latinLnBrk="0" hangingPunct="1">
                        <a:defRPr sz="1350" kern="1200">
                          <a:solidFill>
                            <a:schemeClr val="dk1"/>
                          </a:solidFill>
                          <a:latin typeface="Calibri Light"/>
                        </a:defRPr>
                      </a:lvl4pPr>
                      <a:lvl5pPr marL="1371600" algn="l" defTabSz="685800" rtl="0" eaLnBrk="1" latinLnBrk="0" hangingPunct="1">
                        <a:defRPr sz="1350" kern="1200">
                          <a:solidFill>
                            <a:schemeClr val="dk1"/>
                          </a:solidFill>
                          <a:latin typeface="Calibri Light"/>
                        </a:defRPr>
                      </a:lvl5pPr>
                      <a:lvl6pPr marL="1714500" algn="l" defTabSz="685800" rtl="0" eaLnBrk="1" latinLnBrk="0" hangingPunct="1">
                        <a:defRPr sz="1350" kern="1200">
                          <a:solidFill>
                            <a:schemeClr val="dk1"/>
                          </a:solidFill>
                          <a:latin typeface="Calibri Light"/>
                        </a:defRPr>
                      </a:lvl6pPr>
                      <a:lvl7pPr marL="2057400" algn="l" defTabSz="685800" rtl="0" eaLnBrk="1" latinLnBrk="0" hangingPunct="1">
                        <a:defRPr sz="1350" kern="1200">
                          <a:solidFill>
                            <a:schemeClr val="dk1"/>
                          </a:solidFill>
                          <a:latin typeface="Calibri Light"/>
                        </a:defRPr>
                      </a:lvl7pPr>
                      <a:lvl8pPr marL="2400300" algn="l" defTabSz="685800" rtl="0" eaLnBrk="1" latinLnBrk="0" hangingPunct="1">
                        <a:defRPr sz="1350" kern="1200">
                          <a:solidFill>
                            <a:schemeClr val="dk1"/>
                          </a:solidFill>
                          <a:latin typeface="Calibri Light"/>
                        </a:defRPr>
                      </a:lvl8pPr>
                      <a:lvl9pPr marL="2743200" algn="l" defTabSz="685800" rtl="0" eaLnBrk="1" latinLnBrk="0" hangingPunct="1">
                        <a:defRPr sz="1350" kern="1200">
                          <a:solidFill>
                            <a:schemeClr val="dk1"/>
                          </a:solidFill>
                          <a:latin typeface="Calibri Light"/>
                        </a:defRPr>
                      </a:lvl9pPr>
                    </a:lstStyle>
                    <a:p>
                      <a:pPr marL="0" marR="0" lvl="0" indent="0" algn="l" defTabSz="1007943" rtl="0" eaLnBrk="1" fontAlgn="auto" latinLnBrk="0" hangingPunct="1">
                        <a:lnSpc>
                          <a:spcPct val="100000"/>
                        </a:lnSpc>
                        <a:spcBef>
                          <a:spcPts val="0"/>
                        </a:spcBef>
                        <a:spcAft>
                          <a:spcPts val="0"/>
                        </a:spcAft>
                        <a:buClrTx/>
                        <a:buSzTx/>
                        <a:buFontTx/>
                        <a:buNone/>
                        <a:tabLst/>
                        <a:defRPr/>
                      </a:pPr>
                      <a:r>
                        <a:rPr lang="ru-RU" sz="1200" b="0" dirty="0">
                          <a:solidFill>
                            <a:schemeClr val="tx1"/>
                          </a:solidFill>
                          <a:latin typeface="Times New Roman" pitchFamily="18" charset="0"/>
                          <a:cs typeface="Times New Roman" pitchFamily="18" charset="0"/>
                        </a:rPr>
                        <a:t>основной</a:t>
                      </a:r>
                    </a:p>
                  </a:txBody>
                  <a:tcPr anchor="ctr">
                    <a:lnL w="12700" cap="flat" cmpd="sng" algn="ctr">
                      <a:solidFill>
                        <a:srgbClr val="921A1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21A1D"/>
                      </a:solidFill>
                      <a:prstDash val="solid"/>
                      <a:round/>
                      <a:headEnd type="none" w="med" len="med"/>
                      <a:tailEnd type="none" w="med" len="med"/>
                    </a:lnT>
                    <a:lnB w="12700" cap="flat" cmpd="sng" algn="ctr">
                      <a:solidFill>
                        <a:srgbClr val="921A1D"/>
                      </a:solidFill>
                      <a:prstDash val="sysDot"/>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ru-RU" sz="1200" b="0" dirty="0">
                          <a:solidFill>
                            <a:schemeClr val="tx1"/>
                          </a:solidFill>
                          <a:latin typeface="Times New Roman" panose="02020603050405020304" pitchFamily="18" charset="0"/>
                          <a:cs typeface="Times New Roman" panose="02020603050405020304" pitchFamily="18" charset="0"/>
                        </a:rPr>
                        <a:t>Низкий</a:t>
                      </a:r>
                    </a:p>
                    <a:p>
                      <a:pPr marL="0" marR="0" lvl="0" indent="0" algn="l" defTabSz="1007943" rtl="0" eaLnBrk="1" fontAlgn="auto" latinLnBrk="0" hangingPunct="1">
                        <a:lnSpc>
                          <a:spcPct val="100000"/>
                        </a:lnSpc>
                        <a:spcBef>
                          <a:spcPts val="0"/>
                        </a:spcBef>
                        <a:spcAft>
                          <a:spcPts val="0"/>
                        </a:spcAft>
                        <a:buClrTx/>
                        <a:buSzTx/>
                        <a:buFontTx/>
                        <a:buNone/>
                        <a:tabLst/>
                        <a:defRPr/>
                      </a:pPr>
                      <a:endParaRPr lang="ru-RU" sz="12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rgbClr val="921A1D"/>
                      </a:solidFill>
                      <a:prstDash val="solid"/>
                      <a:round/>
                      <a:headEnd type="none" w="med" len="med"/>
                      <a:tailEnd type="none" w="med" len="med"/>
                    </a:lnR>
                    <a:lnT w="12700" cap="flat" cmpd="sng" algn="ctr">
                      <a:solidFill>
                        <a:srgbClr val="921A1D"/>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85800" rtl="0" eaLnBrk="1" latinLnBrk="0" hangingPunct="1">
                        <a:defRPr sz="1350" kern="1200">
                          <a:solidFill>
                            <a:schemeClr val="dk1"/>
                          </a:solidFill>
                          <a:latin typeface="Calibri Light"/>
                        </a:defRPr>
                      </a:lvl1pPr>
                      <a:lvl2pPr marL="342900" algn="l" defTabSz="685800" rtl="0" eaLnBrk="1" latinLnBrk="0" hangingPunct="1">
                        <a:defRPr sz="1350" kern="1200">
                          <a:solidFill>
                            <a:schemeClr val="dk1"/>
                          </a:solidFill>
                          <a:latin typeface="Calibri Light"/>
                        </a:defRPr>
                      </a:lvl2pPr>
                      <a:lvl3pPr marL="685800" algn="l" defTabSz="685800" rtl="0" eaLnBrk="1" latinLnBrk="0" hangingPunct="1">
                        <a:defRPr sz="1350" kern="1200">
                          <a:solidFill>
                            <a:schemeClr val="dk1"/>
                          </a:solidFill>
                          <a:latin typeface="Calibri Light"/>
                        </a:defRPr>
                      </a:lvl3pPr>
                      <a:lvl4pPr marL="1028700" algn="l" defTabSz="685800" rtl="0" eaLnBrk="1" latinLnBrk="0" hangingPunct="1">
                        <a:defRPr sz="1350" kern="1200">
                          <a:solidFill>
                            <a:schemeClr val="dk1"/>
                          </a:solidFill>
                          <a:latin typeface="Calibri Light"/>
                        </a:defRPr>
                      </a:lvl4pPr>
                      <a:lvl5pPr marL="1371600" algn="l" defTabSz="685800" rtl="0" eaLnBrk="1" latinLnBrk="0" hangingPunct="1">
                        <a:defRPr sz="1350" kern="1200">
                          <a:solidFill>
                            <a:schemeClr val="dk1"/>
                          </a:solidFill>
                          <a:latin typeface="Calibri Light"/>
                        </a:defRPr>
                      </a:lvl5pPr>
                      <a:lvl6pPr marL="1714500" algn="l" defTabSz="685800" rtl="0" eaLnBrk="1" latinLnBrk="0" hangingPunct="1">
                        <a:defRPr sz="1350" kern="1200">
                          <a:solidFill>
                            <a:schemeClr val="dk1"/>
                          </a:solidFill>
                          <a:latin typeface="Calibri Light"/>
                        </a:defRPr>
                      </a:lvl6pPr>
                      <a:lvl7pPr marL="2057400" algn="l" defTabSz="685800" rtl="0" eaLnBrk="1" latinLnBrk="0" hangingPunct="1">
                        <a:defRPr sz="1350" kern="1200">
                          <a:solidFill>
                            <a:schemeClr val="dk1"/>
                          </a:solidFill>
                          <a:latin typeface="Calibri Light"/>
                        </a:defRPr>
                      </a:lvl7pPr>
                      <a:lvl8pPr marL="2400300" algn="l" defTabSz="685800" rtl="0" eaLnBrk="1" latinLnBrk="0" hangingPunct="1">
                        <a:defRPr sz="1350" kern="1200">
                          <a:solidFill>
                            <a:schemeClr val="dk1"/>
                          </a:solidFill>
                          <a:latin typeface="Calibri Light"/>
                        </a:defRPr>
                      </a:lvl8pPr>
                      <a:lvl9pPr marL="2743200" algn="l" defTabSz="685800" rtl="0" eaLnBrk="1" latinLnBrk="0" hangingPunct="1">
                        <a:defRPr sz="1350" kern="1200">
                          <a:solidFill>
                            <a:schemeClr val="dk1"/>
                          </a:solidFill>
                          <a:latin typeface="Calibri Light"/>
                        </a:defRPr>
                      </a:lvl9pPr>
                    </a:lstStyle>
                    <a:p>
                      <a:pPr marL="0" marR="0" lvl="0" indent="0" algn="l" defTabSz="1007943" rtl="0" eaLnBrk="1" fontAlgn="auto" latinLnBrk="0" hangingPunct="1">
                        <a:lnSpc>
                          <a:spcPct val="100000"/>
                        </a:lnSpc>
                        <a:spcBef>
                          <a:spcPts val="0"/>
                        </a:spcBef>
                        <a:spcAft>
                          <a:spcPts val="0"/>
                        </a:spcAft>
                        <a:buClrTx/>
                        <a:buSzTx/>
                        <a:buFontTx/>
                        <a:buNone/>
                        <a:tabLst/>
                        <a:defRPr/>
                      </a:pPr>
                      <a:r>
                        <a:rPr lang="ru-RU" sz="1400" b="0" dirty="0">
                          <a:solidFill>
                            <a:schemeClr val="tx1"/>
                          </a:solidFill>
                          <a:latin typeface="Times New Roman" panose="02020603050405020304" pitchFamily="18" charset="0"/>
                          <a:cs typeface="Times New Roman" panose="02020603050405020304" pitchFamily="18" charset="0"/>
                        </a:rPr>
                        <a:t>80%</a:t>
                      </a:r>
                    </a:p>
                  </a:txBody>
                  <a:tcPr anchor="ctr">
                    <a:lnL w="12700" cap="flat" cmpd="sng" algn="ctr">
                      <a:solidFill>
                        <a:srgbClr val="921A1D"/>
                      </a:solidFill>
                      <a:prstDash val="solid"/>
                      <a:round/>
                      <a:headEnd type="none" w="med" len="med"/>
                      <a:tailEnd type="none" w="med" len="med"/>
                    </a:lnL>
                    <a:lnR w="12700" cap="flat" cmpd="sng" algn="ctr">
                      <a:solidFill>
                        <a:srgbClr val="921A1D"/>
                      </a:solidFill>
                      <a:prstDash val="solid"/>
                      <a:round/>
                      <a:headEnd type="none" w="med" len="med"/>
                      <a:tailEnd type="none" w="med" len="med"/>
                    </a:lnR>
                    <a:lnT w="12700" cap="flat" cmpd="sng" algn="ctr">
                      <a:solidFill>
                        <a:srgbClr val="921A1D"/>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85800" rtl="0" eaLnBrk="1" latinLnBrk="0" hangingPunct="1">
                        <a:defRPr sz="1350" kern="1200">
                          <a:solidFill>
                            <a:schemeClr val="dk1"/>
                          </a:solidFill>
                          <a:latin typeface="Calibri Light"/>
                        </a:defRPr>
                      </a:lvl1pPr>
                      <a:lvl2pPr marL="342900" algn="l" defTabSz="685800" rtl="0" eaLnBrk="1" latinLnBrk="0" hangingPunct="1">
                        <a:defRPr sz="1350" kern="1200">
                          <a:solidFill>
                            <a:schemeClr val="dk1"/>
                          </a:solidFill>
                          <a:latin typeface="Calibri Light"/>
                        </a:defRPr>
                      </a:lvl2pPr>
                      <a:lvl3pPr marL="685800" algn="l" defTabSz="685800" rtl="0" eaLnBrk="1" latinLnBrk="0" hangingPunct="1">
                        <a:defRPr sz="1350" kern="1200">
                          <a:solidFill>
                            <a:schemeClr val="dk1"/>
                          </a:solidFill>
                          <a:latin typeface="Calibri Light"/>
                        </a:defRPr>
                      </a:lvl3pPr>
                      <a:lvl4pPr marL="1028700" algn="l" defTabSz="685800" rtl="0" eaLnBrk="1" latinLnBrk="0" hangingPunct="1">
                        <a:defRPr sz="1350" kern="1200">
                          <a:solidFill>
                            <a:schemeClr val="dk1"/>
                          </a:solidFill>
                          <a:latin typeface="Calibri Light"/>
                        </a:defRPr>
                      </a:lvl4pPr>
                      <a:lvl5pPr marL="1371600" algn="l" defTabSz="685800" rtl="0" eaLnBrk="1" latinLnBrk="0" hangingPunct="1">
                        <a:defRPr sz="1350" kern="1200">
                          <a:solidFill>
                            <a:schemeClr val="dk1"/>
                          </a:solidFill>
                          <a:latin typeface="Calibri Light"/>
                        </a:defRPr>
                      </a:lvl5pPr>
                      <a:lvl6pPr marL="1714500" algn="l" defTabSz="685800" rtl="0" eaLnBrk="1" latinLnBrk="0" hangingPunct="1">
                        <a:defRPr sz="1350" kern="1200">
                          <a:solidFill>
                            <a:schemeClr val="dk1"/>
                          </a:solidFill>
                          <a:latin typeface="Calibri Light"/>
                        </a:defRPr>
                      </a:lvl6pPr>
                      <a:lvl7pPr marL="2057400" algn="l" defTabSz="685800" rtl="0" eaLnBrk="1" latinLnBrk="0" hangingPunct="1">
                        <a:defRPr sz="1350" kern="1200">
                          <a:solidFill>
                            <a:schemeClr val="dk1"/>
                          </a:solidFill>
                          <a:latin typeface="Calibri Light"/>
                        </a:defRPr>
                      </a:lvl7pPr>
                      <a:lvl8pPr marL="2400300" algn="l" defTabSz="685800" rtl="0" eaLnBrk="1" latinLnBrk="0" hangingPunct="1">
                        <a:defRPr sz="1350" kern="1200">
                          <a:solidFill>
                            <a:schemeClr val="dk1"/>
                          </a:solidFill>
                          <a:latin typeface="Calibri Light"/>
                        </a:defRPr>
                      </a:lvl8pPr>
                      <a:lvl9pPr marL="2743200" algn="l" defTabSz="685800" rtl="0" eaLnBrk="1" latinLnBrk="0" hangingPunct="1">
                        <a:defRPr sz="1350" kern="1200">
                          <a:solidFill>
                            <a:schemeClr val="dk1"/>
                          </a:solidFill>
                          <a:latin typeface="Calibri Light"/>
                        </a:defRPr>
                      </a:lvl9pPr>
                    </a:lstStyle>
                    <a:p>
                      <a:pPr marL="0" marR="0" lvl="0" indent="0" algn="l" defTabSz="1007943" rtl="0" eaLnBrk="1" fontAlgn="auto" latinLnBrk="0" hangingPunct="1">
                        <a:lnSpc>
                          <a:spcPct val="100000"/>
                        </a:lnSpc>
                        <a:spcBef>
                          <a:spcPts val="0"/>
                        </a:spcBef>
                        <a:spcAft>
                          <a:spcPts val="0"/>
                        </a:spcAft>
                        <a:buClrTx/>
                        <a:buSzTx/>
                        <a:buFontTx/>
                        <a:buNone/>
                        <a:tabLst/>
                        <a:defRPr/>
                      </a:pPr>
                      <a:r>
                        <a:rPr lang="ru-RU" sz="1400" b="0" dirty="0">
                          <a:solidFill>
                            <a:schemeClr val="tx1"/>
                          </a:solidFill>
                          <a:latin typeface="Times New Roman" panose="02020603050405020304" pitchFamily="18" charset="0"/>
                          <a:cs typeface="Times New Roman" panose="02020603050405020304" pitchFamily="18" charset="0"/>
                        </a:rPr>
                        <a:t>70%</a:t>
                      </a:r>
                    </a:p>
                  </a:txBody>
                  <a:tcPr anchor="ctr">
                    <a:lnL w="12700" cap="flat" cmpd="sng" algn="ctr">
                      <a:solidFill>
                        <a:srgbClr val="921A1D"/>
                      </a:solidFill>
                      <a:prstDash val="solid"/>
                      <a:round/>
                      <a:headEnd type="none" w="med" len="med"/>
                      <a:tailEnd type="none" w="med" len="med"/>
                    </a:lnL>
                    <a:lnR w="12700" cap="flat" cmpd="sng" algn="ctr">
                      <a:solidFill>
                        <a:srgbClr val="921A1D"/>
                      </a:solidFill>
                      <a:prstDash val="solid"/>
                      <a:round/>
                      <a:headEnd type="none" w="med" len="med"/>
                      <a:tailEnd type="none" w="med" len="med"/>
                    </a:lnR>
                    <a:lnT w="12700" cap="flat" cmpd="sng" algn="ctr">
                      <a:solidFill>
                        <a:srgbClr val="921A1D"/>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85800" rtl="0" eaLnBrk="1" latinLnBrk="0" hangingPunct="1">
                        <a:defRPr sz="1350" kern="1200">
                          <a:solidFill>
                            <a:schemeClr val="dk1"/>
                          </a:solidFill>
                          <a:latin typeface="Calibri Light"/>
                        </a:defRPr>
                      </a:lvl1pPr>
                      <a:lvl2pPr marL="342900" algn="l" defTabSz="685800" rtl="0" eaLnBrk="1" latinLnBrk="0" hangingPunct="1">
                        <a:defRPr sz="1350" kern="1200">
                          <a:solidFill>
                            <a:schemeClr val="dk1"/>
                          </a:solidFill>
                          <a:latin typeface="Calibri Light"/>
                        </a:defRPr>
                      </a:lvl2pPr>
                      <a:lvl3pPr marL="685800" algn="l" defTabSz="685800" rtl="0" eaLnBrk="1" latinLnBrk="0" hangingPunct="1">
                        <a:defRPr sz="1350" kern="1200">
                          <a:solidFill>
                            <a:schemeClr val="dk1"/>
                          </a:solidFill>
                          <a:latin typeface="Calibri Light"/>
                        </a:defRPr>
                      </a:lvl3pPr>
                      <a:lvl4pPr marL="1028700" algn="l" defTabSz="685800" rtl="0" eaLnBrk="1" latinLnBrk="0" hangingPunct="1">
                        <a:defRPr sz="1350" kern="1200">
                          <a:solidFill>
                            <a:schemeClr val="dk1"/>
                          </a:solidFill>
                          <a:latin typeface="Calibri Light"/>
                        </a:defRPr>
                      </a:lvl4pPr>
                      <a:lvl5pPr marL="1371600" algn="l" defTabSz="685800" rtl="0" eaLnBrk="1" latinLnBrk="0" hangingPunct="1">
                        <a:defRPr sz="1350" kern="1200">
                          <a:solidFill>
                            <a:schemeClr val="dk1"/>
                          </a:solidFill>
                          <a:latin typeface="Calibri Light"/>
                        </a:defRPr>
                      </a:lvl5pPr>
                      <a:lvl6pPr marL="1714500" algn="l" defTabSz="685800" rtl="0" eaLnBrk="1" latinLnBrk="0" hangingPunct="1">
                        <a:defRPr sz="1350" kern="1200">
                          <a:solidFill>
                            <a:schemeClr val="dk1"/>
                          </a:solidFill>
                          <a:latin typeface="Calibri Light"/>
                        </a:defRPr>
                      </a:lvl6pPr>
                      <a:lvl7pPr marL="2057400" algn="l" defTabSz="685800" rtl="0" eaLnBrk="1" latinLnBrk="0" hangingPunct="1">
                        <a:defRPr sz="1350" kern="1200">
                          <a:solidFill>
                            <a:schemeClr val="dk1"/>
                          </a:solidFill>
                          <a:latin typeface="Calibri Light"/>
                        </a:defRPr>
                      </a:lvl7pPr>
                      <a:lvl8pPr marL="2400300" algn="l" defTabSz="685800" rtl="0" eaLnBrk="1" latinLnBrk="0" hangingPunct="1">
                        <a:defRPr sz="1350" kern="1200">
                          <a:solidFill>
                            <a:schemeClr val="dk1"/>
                          </a:solidFill>
                          <a:latin typeface="Calibri Light"/>
                        </a:defRPr>
                      </a:lvl8pPr>
                      <a:lvl9pPr marL="2743200" algn="l" defTabSz="685800" rtl="0" eaLnBrk="1" latinLnBrk="0" hangingPunct="1">
                        <a:defRPr sz="1350" kern="1200">
                          <a:solidFill>
                            <a:schemeClr val="dk1"/>
                          </a:solidFill>
                          <a:latin typeface="Calibri Light"/>
                        </a:defRPr>
                      </a:lvl9pPr>
                    </a:lstStyle>
                    <a:p>
                      <a:pPr marL="0" marR="0" lvl="0" indent="0" algn="l" defTabSz="1007943" rtl="0" eaLnBrk="1" fontAlgn="auto" latinLnBrk="0" hangingPunct="1">
                        <a:lnSpc>
                          <a:spcPct val="100000"/>
                        </a:lnSpc>
                        <a:spcBef>
                          <a:spcPts val="0"/>
                        </a:spcBef>
                        <a:spcAft>
                          <a:spcPts val="0"/>
                        </a:spcAft>
                        <a:buClrTx/>
                        <a:buSzTx/>
                        <a:buFontTx/>
                        <a:buNone/>
                        <a:tabLst/>
                        <a:defRPr/>
                      </a:pPr>
                      <a:r>
                        <a:rPr lang="ru-RU" sz="1400" b="0" dirty="0">
                          <a:solidFill>
                            <a:schemeClr val="tx1"/>
                          </a:solidFill>
                          <a:latin typeface="Times New Roman" panose="02020603050405020304" pitchFamily="18" charset="0"/>
                          <a:cs typeface="Times New Roman" panose="02020603050405020304" pitchFamily="18" charset="0"/>
                        </a:rPr>
                        <a:t>35%</a:t>
                      </a:r>
                    </a:p>
                  </a:txBody>
                  <a:tcPr anchor="ctr">
                    <a:lnL w="12700" cap="flat" cmpd="sng" algn="ctr">
                      <a:solidFill>
                        <a:srgbClr val="921A1D"/>
                      </a:solidFill>
                      <a:prstDash val="solid"/>
                      <a:round/>
                      <a:headEnd type="none" w="med" len="med"/>
                      <a:tailEnd type="none" w="med" len="med"/>
                    </a:lnL>
                    <a:lnR w="12700" cap="flat" cmpd="sng" algn="ctr">
                      <a:solidFill>
                        <a:srgbClr val="921A1D"/>
                      </a:solidFill>
                      <a:prstDash val="solid"/>
                      <a:round/>
                      <a:headEnd type="none" w="med" len="med"/>
                      <a:tailEnd type="none" w="med" len="med"/>
                    </a:lnR>
                    <a:lnT w="12700" cap="flat" cmpd="sng" algn="ctr">
                      <a:solidFill>
                        <a:srgbClr val="921A1D"/>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85800" rtl="0" eaLnBrk="1" latinLnBrk="0" hangingPunct="1">
                        <a:defRPr sz="1350" kern="1200">
                          <a:solidFill>
                            <a:schemeClr val="dk1"/>
                          </a:solidFill>
                          <a:latin typeface="Calibri Light"/>
                        </a:defRPr>
                      </a:lvl1pPr>
                      <a:lvl2pPr marL="342900" algn="l" defTabSz="685800" rtl="0" eaLnBrk="1" latinLnBrk="0" hangingPunct="1">
                        <a:defRPr sz="1350" kern="1200">
                          <a:solidFill>
                            <a:schemeClr val="dk1"/>
                          </a:solidFill>
                          <a:latin typeface="Calibri Light"/>
                        </a:defRPr>
                      </a:lvl2pPr>
                      <a:lvl3pPr marL="685800" algn="l" defTabSz="685800" rtl="0" eaLnBrk="1" latinLnBrk="0" hangingPunct="1">
                        <a:defRPr sz="1350" kern="1200">
                          <a:solidFill>
                            <a:schemeClr val="dk1"/>
                          </a:solidFill>
                          <a:latin typeface="Calibri Light"/>
                        </a:defRPr>
                      </a:lvl3pPr>
                      <a:lvl4pPr marL="1028700" algn="l" defTabSz="685800" rtl="0" eaLnBrk="1" latinLnBrk="0" hangingPunct="1">
                        <a:defRPr sz="1350" kern="1200">
                          <a:solidFill>
                            <a:schemeClr val="dk1"/>
                          </a:solidFill>
                          <a:latin typeface="Calibri Light"/>
                        </a:defRPr>
                      </a:lvl4pPr>
                      <a:lvl5pPr marL="1371600" algn="l" defTabSz="685800" rtl="0" eaLnBrk="1" latinLnBrk="0" hangingPunct="1">
                        <a:defRPr sz="1350" kern="1200">
                          <a:solidFill>
                            <a:schemeClr val="dk1"/>
                          </a:solidFill>
                          <a:latin typeface="Calibri Light"/>
                        </a:defRPr>
                      </a:lvl5pPr>
                      <a:lvl6pPr marL="1714500" algn="l" defTabSz="685800" rtl="0" eaLnBrk="1" latinLnBrk="0" hangingPunct="1">
                        <a:defRPr sz="1350" kern="1200">
                          <a:solidFill>
                            <a:schemeClr val="dk1"/>
                          </a:solidFill>
                          <a:latin typeface="Calibri Light"/>
                        </a:defRPr>
                      </a:lvl6pPr>
                      <a:lvl7pPr marL="2057400" algn="l" defTabSz="685800" rtl="0" eaLnBrk="1" latinLnBrk="0" hangingPunct="1">
                        <a:defRPr sz="1350" kern="1200">
                          <a:solidFill>
                            <a:schemeClr val="dk1"/>
                          </a:solidFill>
                          <a:latin typeface="Calibri Light"/>
                        </a:defRPr>
                      </a:lvl7pPr>
                      <a:lvl8pPr marL="2400300" algn="l" defTabSz="685800" rtl="0" eaLnBrk="1" latinLnBrk="0" hangingPunct="1">
                        <a:defRPr sz="1350" kern="1200">
                          <a:solidFill>
                            <a:schemeClr val="dk1"/>
                          </a:solidFill>
                          <a:latin typeface="Calibri Light"/>
                        </a:defRPr>
                      </a:lvl8pPr>
                      <a:lvl9pPr marL="2743200" algn="l" defTabSz="685800" rtl="0" eaLnBrk="1" latinLnBrk="0" hangingPunct="1">
                        <a:defRPr sz="1350" kern="1200">
                          <a:solidFill>
                            <a:schemeClr val="dk1"/>
                          </a:solidFill>
                          <a:latin typeface="Calibri Light"/>
                        </a:defRPr>
                      </a:lvl9pPr>
                    </a:lstStyle>
                    <a:p>
                      <a:pPr marL="0" marR="0" lvl="0" indent="0" algn="l" defTabSz="1007943" rtl="0" eaLnBrk="1" fontAlgn="auto" latinLnBrk="0" hangingPunct="1">
                        <a:lnSpc>
                          <a:spcPct val="100000"/>
                        </a:lnSpc>
                        <a:spcBef>
                          <a:spcPts val="0"/>
                        </a:spcBef>
                        <a:spcAft>
                          <a:spcPts val="0"/>
                        </a:spcAft>
                        <a:buClrTx/>
                        <a:buSzTx/>
                        <a:buFontTx/>
                        <a:buNone/>
                        <a:tabLst/>
                        <a:defRPr/>
                      </a:pPr>
                      <a:r>
                        <a:rPr lang="ru-RU" sz="1400" b="0" dirty="0">
                          <a:solidFill>
                            <a:schemeClr val="tx1"/>
                          </a:solidFill>
                          <a:latin typeface="Times New Roman" panose="02020603050405020304" pitchFamily="18" charset="0"/>
                          <a:cs typeface="Times New Roman" panose="02020603050405020304" pitchFamily="18" charset="0"/>
                        </a:rPr>
                        <a:t>20%</a:t>
                      </a:r>
                    </a:p>
                  </a:txBody>
                  <a:tcPr anchor="ctr">
                    <a:lnL w="12700" cap="flat" cmpd="sng" algn="ctr">
                      <a:solidFill>
                        <a:srgbClr val="921A1D"/>
                      </a:solidFill>
                      <a:prstDash val="solid"/>
                      <a:round/>
                      <a:headEnd type="none" w="med" len="med"/>
                      <a:tailEnd type="none" w="med" len="med"/>
                    </a:lnL>
                    <a:lnR w="12700" cap="flat" cmpd="sng" algn="ctr">
                      <a:solidFill>
                        <a:srgbClr val="921A1D"/>
                      </a:solidFill>
                      <a:prstDash val="solid"/>
                      <a:round/>
                      <a:headEnd type="none" w="med" len="med"/>
                      <a:tailEnd type="none" w="med" len="med"/>
                    </a:lnR>
                    <a:lnT w="12700" cap="flat" cmpd="sng" algn="ctr">
                      <a:solidFill>
                        <a:srgbClr val="921A1D"/>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 xmlns:a16="http://schemas.microsoft.com/office/drawing/2014/main" val="1339580638"/>
                  </a:ext>
                </a:extLst>
              </a:tr>
              <a:tr h="498268">
                <a:tc vMerge="1">
                  <a:txBody>
                    <a:bodyPr/>
                    <a:lstStyle/>
                    <a:p>
                      <a:endParaRPr lang="ru-RU"/>
                    </a:p>
                  </a:txBody>
                  <a:tcPr/>
                </a:tc>
                <a:tc vMerge="1">
                  <a:txBody>
                    <a:bodyPr/>
                    <a:lstStyle/>
                    <a:p>
                      <a:endParaRPr lang="ru-RU"/>
                    </a:p>
                  </a:txBody>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ru-RU" sz="1200" b="0" dirty="0">
                          <a:solidFill>
                            <a:schemeClr val="tx1"/>
                          </a:solidFill>
                          <a:latin typeface="Times New Roman" panose="02020603050405020304" pitchFamily="18" charset="0"/>
                          <a:cs typeface="Times New Roman" panose="02020603050405020304" pitchFamily="18" charset="0"/>
                        </a:rPr>
                        <a:t>Средний</a:t>
                      </a:r>
                    </a:p>
                    <a:p>
                      <a:pPr marL="0" marR="0" lvl="0" indent="0" algn="l" defTabSz="1007943" rtl="0" eaLnBrk="1" fontAlgn="auto" latinLnBrk="0" hangingPunct="1">
                        <a:lnSpc>
                          <a:spcPct val="100000"/>
                        </a:lnSpc>
                        <a:spcBef>
                          <a:spcPts val="0"/>
                        </a:spcBef>
                        <a:spcAft>
                          <a:spcPts val="0"/>
                        </a:spcAft>
                        <a:buClrTx/>
                        <a:buSzTx/>
                        <a:buFontTx/>
                        <a:buNone/>
                        <a:tabLst/>
                        <a:defRPr/>
                      </a:pPr>
                      <a:endParaRPr lang="ru-RU" sz="12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rgbClr val="921A1D"/>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ru-RU" sz="1400" b="0" dirty="0">
                          <a:solidFill>
                            <a:schemeClr val="tx1"/>
                          </a:solidFill>
                          <a:latin typeface="Times New Roman" panose="02020603050405020304" pitchFamily="18" charset="0"/>
                          <a:cs typeface="Times New Roman" panose="02020603050405020304" pitchFamily="18" charset="0"/>
                        </a:rPr>
                        <a:t>15%</a:t>
                      </a:r>
                    </a:p>
                  </a:txBody>
                  <a:tcPr anchor="ctr">
                    <a:lnL w="12700" cap="flat" cmpd="sng" algn="ctr">
                      <a:solidFill>
                        <a:srgbClr val="921A1D"/>
                      </a:solidFill>
                      <a:prstDash val="solid"/>
                      <a:round/>
                      <a:headEnd type="none" w="med" len="med"/>
                      <a:tailEnd type="none" w="med" len="med"/>
                    </a:lnL>
                    <a:lnR w="12700" cap="flat" cmpd="sng" algn="ctr">
                      <a:solidFill>
                        <a:srgbClr val="921A1D"/>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ru-RU" sz="1400" b="0" dirty="0">
                          <a:solidFill>
                            <a:schemeClr val="tx1"/>
                          </a:solidFill>
                          <a:latin typeface="Times New Roman" panose="02020603050405020304" pitchFamily="18" charset="0"/>
                          <a:cs typeface="Times New Roman" panose="02020603050405020304" pitchFamily="18" charset="0"/>
                        </a:rPr>
                        <a:t>20%</a:t>
                      </a:r>
                    </a:p>
                  </a:txBody>
                  <a:tcPr anchor="ctr">
                    <a:lnL w="12700" cap="flat" cmpd="sng" algn="ctr">
                      <a:solidFill>
                        <a:srgbClr val="921A1D"/>
                      </a:solidFill>
                      <a:prstDash val="solid"/>
                      <a:round/>
                      <a:headEnd type="none" w="med" len="med"/>
                      <a:tailEnd type="none" w="med" len="med"/>
                    </a:lnL>
                    <a:lnR w="12700" cap="flat" cmpd="sng" algn="ctr">
                      <a:solidFill>
                        <a:srgbClr val="921A1D"/>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ru-RU" sz="1400" b="0" dirty="0">
                          <a:solidFill>
                            <a:schemeClr val="tx1"/>
                          </a:solidFill>
                          <a:latin typeface="Times New Roman" panose="02020603050405020304" pitchFamily="18" charset="0"/>
                          <a:cs typeface="Times New Roman" panose="02020603050405020304" pitchFamily="18" charset="0"/>
                        </a:rPr>
                        <a:t>50%</a:t>
                      </a:r>
                    </a:p>
                  </a:txBody>
                  <a:tcPr anchor="ctr">
                    <a:lnL w="12700" cap="flat" cmpd="sng" algn="ctr">
                      <a:solidFill>
                        <a:srgbClr val="921A1D"/>
                      </a:solidFill>
                      <a:prstDash val="solid"/>
                      <a:round/>
                      <a:headEnd type="none" w="med" len="med"/>
                      <a:tailEnd type="none" w="med" len="med"/>
                    </a:lnL>
                    <a:lnR w="12700" cap="flat" cmpd="sng" algn="ctr">
                      <a:solidFill>
                        <a:srgbClr val="921A1D"/>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ru-RU" sz="1400" b="0" dirty="0">
                          <a:solidFill>
                            <a:schemeClr val="tx1"/>
                          </a:solidFill>
                          <a:latin typeface="Times New Roman" panose="02020603050405020304" pitchFamily="18" charset="0"/>
                          <a:cs typeface="Times New Roman" panose="02020603050405020304" pitchFamily="18" charset="0"/>
                        </a:rPr>
                        <a:t>60%</a:t>
                      </a:r>
                    </a:p>
                  </a:txBody>
                  <a:tcPr anchor="ctr">
                    <a:lnL w="12700" cap="flat" cmpd="sng" algn="ctr">
                      <a:solidFill>
                        <a:srgbClr val="921A1D"/>
                      </a:solidFill>
                      <a:prstDash val="solid"/>
                      <a:round/>
                      <a:headEnd type="none" w="med" len="med"/>
                      <a:tailEnd type="none" w="med" len="med"/>
                    </a:lnL>
                    <a:lnR w="12700" cap="flat" cmpd="sng" algn="ctr">
                      <a:solidFill>
                        <a:srgbClr val="921A1D"/>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 xmlns:a16="http://schemas.microsoft.com/office/drawing/2014/main" val="1829024782"/>
                  </a:ext>
                </a:extLst>
              </a:tr>
              <a:tr h="507244">
                <a:tc vMerge="1">
                  <a:txBody>
                    <a:bodyPr/>
                    <a:lstStyle/>
                    <a:p>
                      <a:endParaRPr lang="ru-RU"/>
                    </a:p>
                  </a:txBody>
                  <a:tcPr/>
                </a:tc>
                <a:tc vMerge="1">
                  <a:txBody>
                    <a:bodyPr/>
                    <a:lstStyle/>
                    <a:p>
                      <a:endParaRPr lang="ru-RU"/>
                    </a:p>
                  </a:txBody>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ru-RU" sz="1200" b="0" dirty="0">
                          <a:solidFill>
                            <a:schemeClr val="tx1"/>
                          </a:solidFill>
                          <a:latin typeface="Times New Roman" panose="02020603050405020304" pitchFamily="18" charset="0"/>
                          <a:cs typeface="Times New Roman" panose="02020603050405020304" pitchFamily="18" charset="0"/>
                        </a:rPr>
                        <a:t>высокий</a:t>
                      </a:r>
                    </a:p>
                    <a:p>
                      <a:pPr marL="0" marR="0" lvl="0" indent="0" algn="l" defTabSz="1007943" rtl="0" eaLnBrk="1" fontAlgn="auto" latinLnBrk="0" hangingPunct="1">
                        <a:lnSpc>
                          <a:spcPct val="100000"/>
                        </a:lnSpc>
                        <a:spcBef>
                          <a:spcPts val="0"/>
                        </a:spcBef>
                        <a:spcAft>
                          <a:spcPts val="0"/>
                        </a:spcAft>
                        <a:buClrTx/>
                        <a:buSzTx/>
                        <a:buFontTx/>
                        <a:buNone/>
                        <a:tabLst/>
                        <a:defRPr/>
                      </a:pPr>
                      <a:endParaRPr lang="ru-RU" sz="12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rgbClr val="921A1D"/>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21A1D"/>
                      </a:solidFill>
                      <a:prstDash val="sysDot"/>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ru-RU" sz="1400" b="0"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solidFill>
                        <a:srgbClr val="921A1D"/>
                      </a:solidFill>
                      <a:prstDash val="solid"/>
                      <a:round/>
                      <a:headEnd type="none" w="med" len="med"/>
                      <a:tailEnd type="none" w="med" len="med"/>
                    </a:lnL>
                    <a:lnR w="12700" cap="flat" cmpd="sng" algn="ctr">
                      <a:solidFill>
                        <a:srgbClr val="921A1D"/>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21A1D"/>
                      </a:solidFill>
                      <a:prstDash val="sysDot"/>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ru-RU" sz="1400" b="0" dirty="0">
                          <a:solidFill>
                            <a:schemeClr val="tx1"/>
                          </a:solidFill>
                          <a:latin typeface="Times New Roman" panose="02020603050405020304" pitchFamily="18" charset="0"/>
                          <a:cs typeface="Times New Roman" panose="02020603050405020304" pitchFamily="18" charset="0"/>
                        </a:rPr>
                        <a:t>10%</a:t>
                      </a:r>
                    </a:p>
                  </a:txBody>
                  <a:tcPr anchor="ctr">
                    <a:lnL w="12700" cap="flat" cmpd="sng" algn="ctr">
                      <a:solidFill>
                        <a:srgbClr val="921A1D"/>
                      </a:solidFill>
                      <a:prstDash val="solid"/>
                      <a:round/>
                      <a:headEnd type="none" w="med" len="med"/>
                      <a:tailEnd type="none" w="med" len="med"/>
                    </a:lnL>
                    <a:lnR w="12700" cap="flat" cmpd="sng" algn="ctr">
                      <a:solidFill>
                        <a:srgbClr val="921A1D"/>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21A1D"/>
                      </a:solidFill>
                      <a:prstDash val="sysDot"/>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ru-RU" sz="1400" b="0" dirty="0">
                          <a:solidFill>
                            <a:schemeClr val="tx1"/>
                          </a:solidFill>
                          <a:latin typeface="Times New Roman" panose="02020603050405020304" pitchFamily="18" charset="0"/>
                          <a:cs typeface="Times New Roman" panose="02020603050405020304" pitchFamily="18" charset="0"/>
                        </a:rPr>
                        <a:t>15%</a:t>
                      </a:r>
                    </a:p>
                  </a:txBody>
                  <a:tcPr anchor="ctr">
                    <a:lnL w="12700" cap="flat" cmpd="sng" algn="ctr">
                      <a:solidFill>
                        <a:srgbClr val="921A1D"/>
                      </a:solidFill>
                      <a:prstDash val="solid"/>
                      <a:round/>
                      <a:headEnd type="none" w="med" len="med"/>
                      <a:tailEnd type="none" w="med" len="med"/>
                    </a:lnL>
                    <a:lnR w="12700" cap="flat" cmpd="sng" algn="ctr">
                      <a:solidFill>
                        <a:srgbClr val="921A1D"/>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21A1D"/>
                      </a:solidFill>
                      <a:prstDash val="sysDot"/>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ru-RU" sz="1400" b="0" dirty="0">
                          <a:solidFill>
                            <a:schemeClr val="tx1"/>
                          </a:solidFill>
                          <a:latin typeface="Times New Roman" panose="02020603050405020304" pitchFamily="18" charset="0"/>
                          <a:cs typeface="Times New Roman" panose="02020603050405020304" pitchFamily="18" charset="0"/>
                        </a:rPr>
                        <a:t>20%</a:t>
                      </a:r>
                    </a:p>
                  </a:txBody>
                  <a:tcPr anchor="ctr">
                    <a:lnL w="12700" cap="flat" cmpd="sng" algn="ctr">
                      <a:solidFill>
                        <a:srgbClr val="921A1D"/>
                      </a:solidFill>
                      <a:prstDash val="solid"/>
                      <a:round/>
                      <a:headEnd type="none" w="med" len="med"/>
                      <a:tailEnd type="none" w="med" len="med"/>
                    </a:lnL>
                    <a:lnR w="12700" cap="flat" cmpd="sng" algn="ctr">
                      <a:solidFill>
                        <a:srgbClr val="921A1D"/>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21A1D"/>
                      </a:solidFill>
                      <a:prstDash val="sysDot"/>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 xmlns:a16="http://schemas.microsoft.com/office/drawing/2014/main" val="2135490923"/>
                  </a:ext>
                </a:extLst>
              </a:tr>
              <a:tr h="697575">
                <a:tc rowSpan="3">
                  <a:txBody>
                    <a:bodyPr/>
                    <a:lstStyle>
                      <a:lvl1pPr marL="0" algn="l" defTabSz="685800" rtl="0" eaLnBrk="1" latinLnBrk="0" hangingPunct="1">
                        <a:defRPr sz="1350" kern="1200">
                          <a:solidFill>
                            <a:schemeClr val="dk1"/>
                          </a:solidFill>
                          <a:latin typeface="Calibri Light"/>
                        </a:defRPr>
                      </a:lvl1pPr>
                      <a:lvl2pPr marL="342900" algn="l" defTabSz="685800" rtl="0" eaLnBrk="1" latinLnBrk="0" hangingPunct="1">
                        <a:defRPr sz="1350" kern="1200">
                          <a:solidFill>
                            <a:schemeClr val="dk1"/>
                          </a:solidFill>
                          <a:latin typeface="Calibri Light"/>
                        </a:defRPr>
                      </a:lvl2pPr>
                      <a:lvl3pPr marL="685800" algn="l" defTabSz="685800" rtl="0" eaLnBrk="1" latinLnBrk="0" hangingPunct="1">
                        <a:defRPr sz="1350" kern="1200">
                          <a:solidFill>
                            <a:schemeClr val="dk1"/>
                          </a:solidFill>
                          <a:latin typeface="Calibri Light"/>
                        </a:defRPr>
                      </a:lvl3pPr>
                      <a:lvl4pPr marL="1028700" algn="l" defTabSz="685800" rtl="0" eaLnBrk="1" latinLnBrk="0" hangingPunct="1">
                        <a:defRPr sz="1350" kern="1200">
                          <a:solidFill>
                            <a:schemeClr val="dk1"/>
                          </a:solidFill>
                          <a:latin typeface="Calibri Light"/>
                        </a:defRPr>
                      </a:lvl4pPr>
                      <a:lvl5pPr marL="1371600" algn="l" defTabSz="685800" rtl="0" eaLnBrk="1" latinLnBrk="0" hangingPunct="1">
                        <a:defRPr sz="1350" kern="1200">
                          <a:solidFill>
                            <a:schemeClr val="dk1"/>
                          </a:solidFill>
                          <a:latin typeface="Calibri Light"/>
                        </a:defRPr>
                      </a:lvl5pPr>
                      <a:lvl6pPr marL="1714500" algn="l" defTabSz="685800" rtl="0" eaLnBrk="1" latinLnBrk="0" hangingPunct="1">
                        <a:defRPr sz="1350" kern="1200">
                          <a:solidFill>
                            <a:schemeClr val="dk1"/>
                          </a:solidFill>
                          <a:latin typeface="Calibri Light"/>
                        </a:defRPr>
                      </a:lvl6pPr>
                      <a:lvl7pPr marL="2057400" algn="l" defTabSz="685800" rtl="0" eaLnBrk="1" latinLnBrk="0" hangingPunct="1">
                        <a:defRPr sz="1350" kern="1200">
                          <a:solidFill>
                            <a:schemeClr val="dk1"/>
                          </a:solidFill>
                          <a:latin typeface="Calibri Light"/>
                        </a:defRPr>
                      </a:lvl7pPr>
                      <a:lvl8pPr marL="2400300" algn="l" defTabSz="685800" rtl="0" eaLnBrk="1" latinLnBrk="0" hangingPunct="1">
                        <a:defRPr sz="1350" kern="1200">
                          <a:solidFill>
                            <a:schemeClr val="dk1"/>
                          </a:solidFill>
                          <a:latin typeface="Calibri Light"/>
                        </a:defRPr>
                      </a:lvl8pPr>
                      <a:lvl9pPr marL="2743200" algn="l" defTabSz="685800" rtl="0" eaLnBrk="1" latinLnBrk="0" hangingPunct="1">
                        <a:defRPr sz="1350" kern="1200">
                          <a:solidFill>
                            <a:schemeClr val="dk1"/>
                          </a:solidFill>
                          <a:latin typeface="Calibri Light"/>
                        </a:defRPr>
                      </a:lvl9pPr>
                    </a:lstStyle>
                    <a:p>
                      <a:pPr marL="0" marR="0" lvl="0" indent="0" algn="l" defTabSz="1007943" rtl="0" eaLnBrk="1" fontAlgn="auto" latinLnBrk="0" hangingPunct="1">
                        <a:lnSpc>
                          <a:spcPct val="100000"/>
                        </a:lnSpc>
                        <a:spcBef>
                          <a:spcPts val="0"/>
                        </a:spcBef>
                        <a:spcAft>
                          <a:spcPts val="0"/>
                        </a:spcAft>
                        <a:buClrTx/>
                        <a:buSzTx/>
                        <a:buFontTx/>
                        <a:buNone/>
                        <a:tabLst/>
                        <a:defRPr/>
                      </a:pPr>
                      <a:r>
                        <a:rPr lang="ru-RU" sz="1100" kern="1200" dirty="0">
                          <a:solidFill>
                            <a:schemeClr val="dk1"/>
                          </a:solidFill>
                          <a:effectLst/>
                          <a:latin typeface="Times New Roman" panose="02020603050405020304" pitchFamily="18" charset="0"/>
                          <a:ea typeface="+mn-ea"/>
                          <a:cs typeface="Times New Roman" panose="02020603050405020304" pitchFamily="18" charset="0"/>
                        </a:rPr>
                        <a:t>Увеличить % призёров ,победителей в региональных, федеральных конкурсах. </a:t>
                      </a:r>
                      <a:endParaRPr lang="ru-RU" sz="11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rgbClr val="0062A7"/>
                      </a:solidFill>
                      <a:prstDash val="solid"/>
                      <a:round/>
                      <a:headEnd type="none" w="med" len="med"/>
                      <a:tailEnd type="none" w="med" len="med"/>
                    </a:lnL>
                    <a:lnR w="12700" cap="flat" cmpd="sng" algn="ctr">
                      <a:solidFill>
                        <a:srgbClr val="921A1D"/>
                      </a:solidFill>
                      <a:prstDash val="solid"/>
                      <a:round/>
                      <a:headEnd type="none" w="med" len="med"/>
                      <a:tailEnd type="none" w="med" len="med"/>
                    </a:lnR>
                    <a:lnT w="12700" cap="flat" cmpd="sng" algn="ctr">
                      <a:solidFill>
                        <a:srgbClr val="921A1D"/>
                      </a:solidFill>
                      <a:prstDash val="sysDot"/>
                      <a:round/>
                      <a:headEnd type="none" w="med" len="med"/>
                      <a:tailEnd type="none" w="med" len="med"/>
                    </a:lnT>
                    <a:lnB w="12700" cap="flat" cmpd="sng" algn="ctr">
                      <a:solidFill>
                        <a:srgbClr val="921A1D"/>
                      </a:solidFill>
                      <a:prstDash val="sysDot"/>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rowSpan="3">
                  <a:txBody>
                    <a:bodyPr/>
                    <a:lstStyle>
                      <a:lvl1pPr marL="0" algn="l" defTabSz="685800" rtl="0" eaLnBrk="1" latinLnBrk="0" hangingPunct="1">
                        <a:defRPr sz="1350" kern="1200">
                          <a:solidFill>
                            <a:schemeClr val="dk1"/>
                          </a:solidFill>
                          <a:latin typeface="Calibri Light"/>
                        </a:defRPr>
                      </a:lvl1pPr>
                      <a:lvl2pPr marL="342900" algn="l" defTabSz="685800" rtl="0" eaLnBrk="1" latinLnBrk="0" hangingPunct="1">
                        <a:defRPr sz="1350" kern="1200">
                          <a:solidFill>
                            <a:schemeClr val="dk1"/>
                          </a:solidFill>
                          <a:latin typeface="Calibri Light"/>
                        </a:defRPr>
                      </a:lvl2pPr>
                      <a:lvl3pPr marL="685800" algn="l" defTabSz="685800" rtl="0" eaLnBrk="1" latinLnBrk="0" hangingPunct="1">
                        <a:defRPr sz="1350" kern="1200">
                          <a:solidFill>
                            <a:schemeClr val="dk1"/>
                          </a:solidFill>
                          <a:latin typeface="Calibri Light"/>
                        </a:defRPr>
                      </a:lvl3pPr>
                      <a:lvl4pPr marL="1028700" algn="l" defTabSz="685800" rtl="0" eaLnBrk="1" latinLnBrk="0" hangingPunct="1">
                        <a:defRPr sz="1350" kern="1200">
                          <a:solidFill>
                            <a:schemeClr val="dk1"/>
                          </a:solidFill>
                          <a:latin typeface="Calibri Light"/>
                        </a:defRPr>
                      </a:lvl4pPr>
                      <a:lvl5pPr marL="1371600" algn="l" defTabSz="685800" rtl="0" eaLnBrk="1" latinLnBrk="0" hangingPunct="1">
                        <a:defRPr sz="1350" kern="1200">
                          <a:solidFill>
                            <a:schemeClr val="dk1"/>
                          </a:solidFill>
                          <a:latin typeface="Calibri Light"/>
                        </a:defRPr>
                      </a:lvl5pPr>
                      <a:lvl6pPr marL="1714500" algn="l" defTabSz="685800" rtl="0" eaLnBrk="1" latinLnBrk="0" hangingPunct="1">
                        <a:defRPr sz="1350" kern="1200">
                          <a:solidFill>
                            <a:schemeClr val="dk1"/>
                          </a:solidFill>
                          <a:latin typeface="Calibri Light"/>
                        </a:defRPr>
                      </a:lvl6pPr>
                      <a:lvl7pPr marL="2057400" algn="l" defTabSz="685800" rtl="0" eaLnBrk="1" latinLnBrk="0" hangingPunct="1">
                        <a:defRPr sz="1350" kern="1200">
                          <a:solidFill>
                            <a:schemeClr val="dk1"/>
                          </a:solidFill>
                          <a:latin typeface="Calibri Light"/>
                        </a:defRPr>
                      </a:lvl7pPr>
                      <a:lvl8pPr marL="2400300" algn="l" defTabSz="685800" rtl="0" eaLnBrk="1" latinLnBrk="0" hangingPunct="1">
                        <a:defRPr sz="1350" kern="1200">
                          <a:solidFill>
                            <a:schemeClr val="dk1"/>
                          </a:solidFill>
                          <a:latin typeface="Calibri Light"/>
                        </a:defRPr>
                      </a:lvl8pPr>
                      <a:lvl9pPr marL="2743200" algn="l" defTabSz="685800" rtl="0" eaLnBrk="1" latinLnBrk="0" hangingPunct="1">
                        <a:defRPr sz="1350" kern="1200">
                          <a:solidFill>
                            <a:schemeClr val="dk1"/>
                          </a:solidFill>
                          <a:latin typeface="Calibri Light"/>
                        </a:defRPr>
                      </a:lvl9pPr>
                    </a:lstStyle>
                    <a:p>
                      <a:pPr marL="0" marR="0" lvl="0" indent="0" algn="l" defTabSz="1007943" rtl="0" eaLnBrk="1" fontAlgn="auto" latinLnBrk="0" hangingPunct="1">
                        <a:lnSpc>
                          <a:spcPct val="100000"/>
                        </a:lnSpc>
                        <a:spcBef>
                          <a:spcPts val="0"/>
                        </a:spcBef>
                        <a:spcAft>
                          <a:spcPts val="0"/>
                        </a:spcAft>
                        <a:buClrTx/>
                        <a:buSzTx/>
                        <a:buFontTx/>
                        <a:buNone/>
                        <a:tabLst/>
                        <a:defRPr/>
                      </a:pPr>
                      <a:r>
                        <a:rPr lang="ru-RU" sz="1200" b="0" kern="1200" dirty="0">
                          <a:solidFill>
                            <a:schemeClr val="tx1"/>
                          </a:solidFill>
                          <a:latin typeface="Times New Roman" pitchFamily="18" charset="0"/>
                          <a:ea typeface="+mn-ea"/>
                          <a:cs typeface="Times New Roman" pitchFamily="18" charset="0"/>
                        </a:rPr>
                        <a:t>аналитический</a:t>
                      </a:r>
                    </a:p>
                  </a:txBody>
                  <a:tcPr anchor="ctr">
                    <a:lnL w="12700" cap="flat" cmpd="sng" algn="ctr">
                      <a:solidFill>
                        <a:srgbClr val="921A1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21A1D"/>
                      </a:solidFill>
                      <a:prstDash val="sysDot"/>
                      <a:round/>
                      <a:headEnd type="none" w="med" len="med"/>
                      <a:tailEnd type="none" w="med" len="med"/>
                    </a:lnT>
                    <a:lnB w="12700" cap="flat" cmpd="sng" algn="ctr">
                      <a:solidFill>
                        <a:srgbClr val="921A1D"/>
                      </a:solidFill>
                      <a:prstDash val="sysDot"/>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ru-RU" sz="1200" b="0" kern="1200" dirty="0">
                          <a:solidFill>
                            <a:schemeClr val="tx1"/>
                          </a:solidFill>
                          <a:latin typeface="Times New Roman" pitchFamily="18" charset="0"/>
                          <a:ea typeface="+mn-ea"/>
                          <a:cs typeface="Times New Roman" pitchFamily="18" charset="0"/>
                        </a:rPr>
                        <a:t>институциональный</a:t>
                      </a:r>
                      <a:endParaRPr lang="ru-RU" sz="1400" b="0" kern="1200" dirty="0">
                        <a:solidFill>
                          <a:schemeClr val="tx1"/>
                        </a:solidFill>
                        <a:latin typeface="Times New Roman" panose="02020603050405020304" pitchFamily="18" charset="0"/>
                        <a:ea typeface="+mn-ea"/>
                        <a:cs typeface="Times New Roman" panose="02020603050405020304" pitchFamily="18" charset="0"/>
                      </a:endParaRPr>
                    </a:p>
                    <a:p>
                      <a:pPr marL="0" marR="0" lvl="0" indent="0" algn="l" defTabSz="1007943" rtl="0" eaLnBrk="1" fontAlgn="auto" latinLnBrk="0" hangingPunct="1">
                        <a:lnSpc>
                          <a:spcPct val="100000"/>
                        </a:lnSpc>
                        <a:spcBef>
                          <a:spcPts val="0"/>
                        </a:spcBef>
                        <a:spcAft>
                          <a:spcPts val="0"/>
                        </a:spcAft>
                        <a:buClrTx/>
                        <a:buSzTx/>
                        <a:buFontTx/>
                        <a:buNone/>
                        <a:tabLst/>
                        <a:defRPr/>
                      </a:pPr>
                      <a:endParaRPr lang="ru-RU" sz="1200" b="0" kern="1200" dirty="0">
                        <a:solidFill>
                          <a:schemeClr val="tx1"/>
                        </a:solidFill>
                        <a:latin typeface="Times New Roman" pitchFamily="18" charset="0"/>
                        <a:ea typeface="+mn-ea"/>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rgbClr val="921A1D"/>
                      </a:solidFill>
                      <a:prstDash val="solid"/>
                      <a:round/>
                      <a:headEnd type="none" w="med" len="med"/>
                      <a:tailEnd type="none" w="med" len="med"/>
                    </a:lnR>
                    <a:lnT w="12700" cap="flat" cmpd="sng" algn="ctr">
                      <a:solidFill>
                        <a:srgbClr val="921A1D"/>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85800" rtl="0" eaLnBrk="1" latinLnBrk="0" hangingPunct="1">
                        <a:defRPr sz="1350" kern="1200">
                          <a:solidFill>
                            <a:schemeClr val="dk1"/>
                          </a:solidFill>
                          <a:latin typeface="Calibri Light"/>
                        </a:defRPr>
                      </a:lvl1pPr>
                      <a:lvl2pPr marL="342900" algn="l" defTabSz="685800" rtl="0" eaLnBrk="1" latinLnBrk="0" hangingPunct="1">
                        <a:defRPr sz="1350" kern="1200">
                          <a:solidFill>
                            <a:schemeClr val="dk1"/>
                          </a:solidFill>
                          <a:latin typeface="Calibri Light"/>
                        </a:defRPr>
                      </a:lvl2pPr>
                      <a:lvl3pPr marL="685800" algn="l" defTabSz="685800" rtl="0" eaLnBrk="1" latinLnBrk="0" hangingPunct="1">
                        <a:defRPr sz="1350" kern="1200">
                          <a:solidFill>
                            <a:schemeClr val="dk1"/>
                          </a:solidFill>
                          <a:latin typeface="Calibri Light"/>
                        </a:defRPr>
                      </a:lvl3pPr>
                      <a:lvl4pPr marL="1028700" algn="l" defTabSz="685800" rtl="0" eaLnBrk="1" latinLnBrk="0" hangingPunct="1">
                        <a:defRPr sz="1350" kern="1200">
                          <a:solidFill>
                            <a:schemeClr val="dk1"/>
                          </a:solidFill>
                          <a:latin typeface="Calibri Light"/>
                        </a:defRPr>
                      </a:lvl4pPr>
                      <a:lvl5pPr marL="1371600" algn="l" defTabSz="685800" rtl="0" eaLnBrk="1" latinLnBrk="0" hangingPunct="1">
                        <a:defRPr sz="1350" kern="1200">
                          <a:solidFill>
                            <a:schemeClr val="dk1"/>
                          </a:solidFill>
                          <a:latin typeface="Calibri Light"/>
                        </a:defRPr>
                      </a:lvl5pPr>
                      <a:lvl6pPr marL="1714500" algn="l" defTabSz="685800" rtl="0" eaLnBrk="1" latinLnBrk="0" hangingPunct="1">
                        <a:defRPr sz="1350" kern="1200">
                          <a:solidFill>
                            <a:schemeClr val="dk1"/>
                          </a:solidFill>
                          <a:latin typeface="Calibri Light"/>
                        </a:defRPr>
                      </a:lvl6pPr>
                      <a:lvl7pPr marL="2057400" algn="l" defTabSz="685800" rtl="0" eaLnBrk="1" latinLnBrk="0" hangingPunct="1">
                        <a:defRPr sz="1350" kern="1200">
                          <a:solidFill>
                            <a:schemeClr val="dk1"/>
                          </a:solidFill>
                          <a:latin typeface="Calibri Light"/>
                        </a:defRPr>
                      </a:lvl7pPr>
                      <a:lvl8pPr marL="2400300" algn="l" defTabSz="685800" rtl="0" eaLnBrk="1" latinLnBrk="0" hangingPunct="1">
                        <a:defRPr sz="1350" kern="1200">
                          <a:solidFill>
                            <a:schemeClr val="dk1"/>
                          </a:solidFill>
                          <a:latin typeface="Calibri Light"/>
                        </a:defRPr>
                      </a:lvl8pPr>
                      <a:lvl9pPr marL="2743200" algn="l" defTabSz="685800" rtl="0" eaLnBrk="1" latinLnBrk="0" hangingPunct="1">
                        <a:defRPr sz="1350" kern="1200">
                          <a:solidFill>
                            <a:schemeClr val="dk1"/>
                          </a:solidFill>
                          <a:latin typeface="Calibri Light"/>
                        </a:defRPr>
                      </a:lvl9pPr>
                    </a:lstStyle>
                    <a:p>
                      <a:pPr marL="0" marR="0" lvl="0" indent="0" algn="l" defTabSz="1007943" rtl="0" eaLnBrk="1" fontAlgn="auto" latinLnBrk="0" hangingPunct="1">
                        <a:lnSpc>
                          <a:spcPct val="100000"/>
                        </a:lnSpc>
                        <a:spcBef>
                          <a:spcPts val="0"/>
                        </a:spcBef>
                        <a:spcAft>
                          <a:spcPts val="0"/>
                        </a:spcAft>
                        <a:buClrTx/>
                        <a:buSzTx/>
                        <a:buFontTx/>
                        <a:buNone/>
                        <a:tabLst/>
                        <a:defRPr/>
                      </a:pPr>
                      <a:r>
                        <a:rPr lang="ru-RU" sz="1400" b="0"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solidFill>
                        <a:srgbClr val="921A1D"/>
                      </a:solidFill>
                      <a:prstDash val="solid"/>
                      <a:round/>
                      <a:headEnd type="none" w="med" len="med"/>
                      <a:tailEnd type="none" w="med" len="med"/>
                    </a:lnL>
                    <a:lnR w="12700" cap="flat" cmpd="sng" algn="ctr">
                      <a:solidFill>
                        <a:srgbClr val="921A1D"/>
                      </a:solidFill>
                      <a:prstDash val="solid"/>
                      <a:round/>
                      <a:headEnd type="none" w="med" len="med"/>
                      <a:tailEnd type="none" w="med" len="med"/>
                    </a:lnR>
                    <a:lnT w="12700" cap="flat" cmpd="sng" algn="ctr">
                      <a:solidFill>
                        <a:srgbClr val="921A1D"/>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85800" rtl="0" eaLnBrk="1" latinLnBrk="0" hangingPunct="1">
                        <a:defRPr sz="1350" kern="1200">
                          <a:solidFill>
                            <a:schemeClr val="dk1"/>
                          </a:solidFill>
                          <a:latin typeface="Calibri Light"/>
                        </a:defRPr>
                      </a:lvl1pPr>
                      <a:lvl2pPr marL="342900" algn="l" defTabSz="685800" rtl="0" eaLnBrk="1" latinLnBrk="0" hangingPunct="1">
                        <a:defRPr sz="1350" kern="1200">
                          <a:solidFill>
                            <a:schemeClr val="dk1"/>
                          </a:solidFill>
                          <a:latin typeface="Calibri Light"/>
                        </a:defRPr>
                      </a:lvl2pPr>
                      <a:lvl3pPr marL="685800" algn="l" defTabSz="685800" rtl="0" eaLnBrk="1" latinLnBrk="0" hangingPunct="1">
                        <a:defRPr sz="1350" kern="1200">
                          <a:solidFill>
                            <a:schemeClr val="dk1"/>
                          </a:solidFill>
                          <a:latin typeface="Calibri Light"/>
                        </a:defRPr>
                      </a:lvl3pPr>
                      <a:lvl4pPr marL="1028700" algn="l" defTabSz="685800" rtl="0" eaLnBrk="1" latinLnBrk="0" hangingPunct="1">
                        <a:defRPr sz="1350" kern="1200">
                          <a:solidFill>
                            <a:schemeClr val="dk1"/>
                          </a:solidFill>
                          <a:latin typeface="Calibri Light"/>
                        </a:defRPr>
                      </a:lvl4pPr>
                      <a:lvl5pPr marL="1371600" algn="l" defTabSz="685800" rtl="0" eaLnBrk="1" latinLnBrk="0" hangingPunct="1">
                        <a:defRPr sz="1350" kern="1200">
                          <a:solidFill>
                            <a:schemeClr val="dk1"/>
                          </a:solidFill>
                          <a:latin typeface="Calibri Light"/>
                        </a:defRPr>
                      </a:lvl5pPr>
                      <a:lvl6pPr marL="1714500" algn="l" defTabSz="685800" rtl="0" eaLnBrk="1" latinLnBrk="0" hangingPunct="1">
                        <a:defRPr sz="1350" kern="1200">
                          <a:solidFill>
                            <a:schemeClr val="dk1"/>
                          </a:solidFill>
                          <a:latin typeface="Calibri Light"/>
                        </a:defRPr>
                      </a:lvl6pPr>
                      <a:lvl7pPr marL="2057400" algn="l" defTabSz="685800" rtl="0" eaLnBrk="1" latinLnBrk="0" hangingPunct="1">
                        <a:defRPr sz="1350" kern="1200">
                          <a:solidFill>
                            <a:schemeClr val="dk1"/>
                          </a:solidFill>
                          <a:latin typeface="Calibri Light"/>
                        </a:defRPr>
                      </a:lvl7pPr>
                      <a:lvl8pPr marL="2400300" algn="l" defTabSz="685800" rtl="0" eaLnBrk="1" latinLnBrk="0" hangingPunct="1">
                        <a:defRPr sz="1350" kern="1200">
                          <a:solidFill>
                            <a:schemeClr val="dk1"/>
                          </a:solidFill>
                          <a:latin typeface="Calibri Light"/>
                        </a:defRPr>
                      </a:lvl8pPr>
                      <a:lvl9pPr marL="2743200" algn="l" defTabSz="685800" rtl="0" eaLnBrk="1" latinLnBrk="0" hangingPunct="1">
                        <a:defRPr sz="1350" kern="1200">
                          <a:solidFill>
                            <a:schemeClr val="dk1"/>
                          </a:solidFill>
                          <a:latin typeface="Calibri Light"/>
                        </a:defRPr>
                      </a:lvl9pPr>
                    </a:lstStyle>
                    <a:p>
                      <a:pPr marL="0" marR="0" lvl="0" indent="0" algn="l" defTabSz="1007943" rtl="0" eaLnBrk="1" fontAlgn="auto" latinLnBrk="0" hangingPunct="1">
                        <a:lnSpc>
                          <a:spcPct val="100000"/>
                        </a:lnSpc>
                        <a:spcBef>
                          <a:spcPts val="0"/>
                        </a:spcBef>
                        <a:spcAft>
                          <a:spcPts val="0"/>
                        </a:spcAft>
                        <a:buClrTx/>
                        <a:buSzTx/>
                        <a:buFontTx/>
                        <a:buNone/>
                        <a:tabLst/>
                        <a:defRPr/>
                      </a:pPr>
                      <a:r>
                        <a:rPr lang="ru-RU" sz="1400" b="0" dirty="0">
                          <a:solidFill>
                            <a:schemeClr val="tx1"/>
                          </a:solidFill>
                          <a:latin typeface="Times New Roman" panose="02020603050405020304" pitchFamily="18" charset="0"/>
                          <a:cs typeface="Times New Roman" panose="02020603050405020304" pitchFamily="18" charset="0"/>
                        </a:rPr>
                        <a:t>10%</a:t>
                      </a:r>
                    </a:p>
                  </a:txBody>
                  <a:tcPr anchor="ctr">
                    <a:lnL w="12700" cap="flat" cmpd="sng" algn="ctr">
                      <a:solidFill>
                        <a:srgbClr val="921A1D"/>
                      </a:solidFill>
                      <a:prstDash val="solid"/>
                      <a:round/>
                      <a:headEnd type="none" w="med" len="med"/>
                      <a:tailEnd type="none" w="med" len="med"/>
                    </a:lnL>
                    <a:lnR w="12700" cap="flat" cmpd="sng" algn="ctr">
                      <a:solidFill>
                        <a:srgbClr val="921A1D"/>
                      </a:solidFill>
                      <a:prstDash val="solid"/>
                      <a:round/>
                      <a:headEnd type="none" w="med" len="med"/>
                      <a:tailEnd type="none" w="med" len="med"/>
                    </a:lnR>
                    <a:lnT w="12700" cap="flat" cmpd="sng" algn="ctr">
                      <a:solidFill>
                        <a:srgbClr val="921A1D"/>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85800" rtl="0" eaLnBrk="1" latinLnBrk="0" hangingPunct="1">
                        <a:defRPr sz="1350" kern="1200">
                          <a:solidFill>
                            <a:schemeClr val="dk1"/>
                          </a:solidFill>
                          <a:latin typeface="Calibri Light"/>
                        </a:defRPr>
                      </a:lvl1pPr>
                      <a:lvl2pPr marL="342900" algn="l" defTabSz="685800" rtl="0" eaLnBrk="1" latinLnBrk="0" hangingPunct="1">
                        <a:defRPr sz="1350" kern="1200">
                          <a:solidFill>
                            <a:schemeClr val="dk1"/>
                          </a:solidFill>
                          <a:latin typeface="Calibri Light"/>
                        </a:defRPr>
                      </a:lvl2pPr>
                      <a:lvl3pPr marL="685800" algn="l" defTabSz="685800" rtl="0" eaLnBrk="1" latinLnBrk="0" hangingPunct="1">
                        <a:defRPr sz="1350" kern="1200">
                          <a:solidFill>
                            <a:schemeClr val="dk1"/>
                          </a:solidFill>
                          <a:latin typeface="Calibri Light"/>
                        </a:defRPr>
                      </a:lvl3pPr>
                      <a:lvl4pPr marL="1028700" algn="l" defTabSz="685800" rtl="0" eaLnBrk="1" latinLnBrk="0" hangingPunct="1">
                        <a:defRPr sz="1350" kern="1200">
                          <a:solidFill>
                            <a:schemeClr val="dk1"/>
                          </a:solidFill>
                          <a:latin typeface="Calibri Light"/>
                        </a:defRPr>
                      </a:lvl4pPr>
                      <a:lvl5pPr marL="1371600" algn="l" defTabSz="685800" rtl="0" eaLnBrk="1" latinLnBrk="0" hangingPunct="1">
                        <a:defRPr sz="1350" kern="1200">
                          <a:solidFill>
                            <a:schemeClr val="dk1"/>
                          </a:solidFill>
                          <a:latin typeface="Calibri Light"/>
                        </a:defRPr>
                      </a:lvl5pPr>
                      <a:lvl6pPr marL="1714500" algn="l" defTabSz="685800" rtl="0" eaLnBrk="1" latinLnBrk="0" hangingPunct="1">
                        <a:defRPr sz="1350" kern="1200">
                          <a:solidFill>
                            <a:schemeClr val="dk1"/>
                          </a:solidFill>
                          <a:latin typeface="Calibri Light"/>
                        </a:defRPr>
                      </a:lvl6pPr>
                      <a:lvl7pPr marL="2057400" algn="l" defTabSz="685800" rtl="0" eaLnBrk="1" latinLnBrk="0" hangingPunct="1">
                        <a:defRPr sz="1350" kern="1200">
                          <a:solidFill>
                            <a:schemeClr val="dk1"/>
                          </a:solidFill>
                          <a:latin typeface="Calibri Light"/>
                        </a:defRPr>
                      </a:lvl7pPr>
                      <a:lvl8pPr marL="2400300" algn="l" defTabSz="685800" rtl="0" eaLnBrk="1" latinLnBrk="0" hangingPunct="1">
                        <a:defRPr sz="1350" kern="1200">
                          <a:solidFill>
                            <a:schemeClr val="dk1"/>
                          </a:solidFill>
                          <a:latin typeface="Calibri Light"/>
                        </a:defRPr>
                      </a:lvl8pPr>
                      <a:lvl9pPr marL="2743200" algn="l" defTabSz="685800" rtl="0" eaLnBrk="1" latinLnBrk="0" hangingPunct="1">
                        <a:defRPr sz="1350" kern="1200">
                          <a:solidFill>
                            <a:schemeClr val="dk1"/>
                          </a:solidFill>
                          <a:latin typeface="Calibri Light"/>
                        </a:defRPr>
                      </a:lvl9pPr>
                    </a:lstStyle>
                    <a:p>
                      <a:pPr marL="0" marR="0" lvl="0" indent="0" algn="l" defTabSz="1007943" rtl="0" eaLnBrk="1" fontAlgn="auto" latinLnBrk="0" hangingPunct="1">
                        <a:lnSpc>
                          <a:spcPct val="100000"/>
                        </a:lnSpc>
                        <a:spcBef>
                          <a:spcPts val="0"/>
                        </a:spcBef>
                        <a:spcAft>
                          <a:spcPts val="0"/>
                        </a:spcAft>
                        <a:buClrTx/>
                        <a:buSzTx/>
                        <a:buFontTx/>
                        <a:buNone/>
                        <a:tabLst/>
                        <a:defRPr/>
                      </a:pPr>
                      <a:r>
                        <a:rPr lang="ru-RU" sz="1400" b="0" dirty="0">
                          <a:solidFill>
                            <a:schemeClr val="tx1"/>
                          </a:solidFill>
                          <a:latin typeface="Times New Roman" panose="02020603050405020304" pitchFamily="18" charset="0"/>
                          <a:cs typeface="Times New Roman" panose="02020603050405020304" pitchFamily="18" charset="0"/>
                        </a:rPr>
                        <a:t>30%</a:t>
                      </a:r>
                    </a:p>
                  </a:txBody>
                  <a:tcPr anchor="ctr">
                    <a:lnL w="12700" cap="flat" cmpd="sng" algn="ctr">
                      <a:solidFill>
                        <a:srgbClr val="921A1D"/>
                      </a:solidFill>
                      <a:prstDash val="solid"/>
                      <a:round/>
                      <a:headEnd type="none" w="med" len="med"/>
                      <a:tailEnd type="none" w="med" len="med"/>
                    </a:lnL>
                    <a:lnR w="12700" cap="flat" cmpd="sng" algn="ctr">
                      <a:solidFill>
                        <a:srgbClr val="921A1D"/>
                      </a:solidFill>
                      <a:prstDash val="solid"/>
                      <a:round/>
                      <a:headEnd type="none" w="med" len="med"/>
                      <a:tailEnd type="none" w="med" len="med"/>
                    </a:lnR>
                    <a:lnT w="12700" cap="flat" cmpd="sng" algn="ctr">
                      <a:solidFill>
                        <a:srgbClr val="921A1D"/>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85800" rtl="0" eaLnBrk="1" latinLnBrk="0" hangingPunct="1">
                        <a:defRPr sz="1350" kern="1200">
                          <a:solidFill>
                            <a:schemeClr val="dk1"/>
                          </a:solidFill>
                          <a:latin typeface="Calibri Light"/>
                        </a:defRPr>
                      </a:lvl1pPr>
                      <a:lvl2pPr marL="342900" algn="l" defTabSz="685800" rtl="0" eaLnBrk="1" latinLnBrk="0" hangingPunct="1">
                        <a:defRPr sz="1350" kern="1200">
                          <a:solidFill>
                            <a:schemeClr val="dk1"/>
                          </a:solidFill>
                          <a:latin typeface="Calibri Light"/>
                        </a:defRPr>
                      </a:lvl2pPr>
                      <a:lvl3pPr marL="685800" algn="l" defTabSz="685800" rtl="0" eaLnBrk="1" latinLnBrk="0" hangingPunct="1">
                        <a:defRPr sz="1350" kern="1200">
                          <a:solidFill>
                            <a:schemeClr val="dk1"/>
                          </a:solidFill>
                          <a:latin typeface="Calibri Light"/>
                        </a:defRPr>
                      </a:lvl3pPr>
                      <a:lvl4pPr marL="1028700" algn="l" defTabSz="685800" rtl="0" eaLnBrk="1" latinLnBrk="0" hangingPunct="1">
                        <a:defRPr sz="1350" kern="1200">
                          <a:solidFill>
                            <a:schemeClr val="dk1"/>
                          </a:solidFill>
                          <a:latin typeface="Calibri Light"/>
                        </a:defRPr>
                      </a:lvl4pPr>
                      <a:lvl5pPr marL="1371600" algn="l" defTabSz="685800" rtl="0" eaLnBrk="1" latinLnBrk="0" hangingPunct="1">
                        <a:defRPr sz="1350" kern="1200">
                          <a:solidFill>
                            <a:schemeClr val="dk1"/>
                          </a:solidFill>
                          <a:latin typeface="Calibri Light"/>
                        </a:defRPr>
                      </a:lvl5pPr>
                      <a:lvl6pPr marL="1714500" algn="l" defTabSz="685800" rtl="0" eaLnBrk="1" latinLnBrk="0" hangingPunct="1">
                        <a:defRPr sz="1350" kern="1200">
                          <a:solidFill>
                            <a:schemeClr val="dk1"/>
                          </a:solidFill>
                          <a:latin typeface="Calibri Light"/>
                        </a:defRPr>
                      </a:lvl6pPr>
                      <a:lvl7pPr marL="2057400" algn="l" defTabSz="685800" rtl="0" eaLnBrk="1" latinLnBrk="0" hangingPunct="1">
                        <a:defRPr sz="1350" kern="1200">
                          <a:solidFill>
                            <a:schemeClr val="dk1"/>
                          </a:solidFill>
                          <a:latin typeface="Calibri Light"/>
                        </a:defRPr>
                      </a:lvl7pPr>
                      <a:lvl8pPr marL="2400300" algn="l" defTabSz="685800" rtl="0" eaLnBrk="1" latinLnBrk="0" hangingPunct="1">
                        <a:defRPr sz="1350" kern="1200">
                          <a:solidFill>
                            <a:schemeClr val="dk1"/>
                          </a:solidFill>
                          <a:latin typeface="Calibri Light"/>
                        </a:defRPr>
                      </a:lvl8pPr>
                      <a:lvl9pPr marL="2743200" algn="l" defTabSz="685800" rtl="0" eaLnBrk="1" latinLnBrk="0" hangingPunct="1">
                        <a:defRPr sz="1350" kern="1200">
                          <a:solidFill>
                            <a:schemeClr val="dk1"/>
                          </a:solidFill>
                          <a:latin typeface="Calibri Light"/>
                        </a:defRPr>
                      </a:lvl9pPr>
                    </a:lstStyle>
                    <a:p>
                      <a:pPr marL="0" marR="0" lvl="0" indent="0" algn="l" defTabSz="1007943" rtl="0" eaLnBrk="1" fontAlgn="auto" latinLnBrk="0" hangingPunct="1">
                        <a:lnSpc>
                          <a:spcPct val="100000"/>
                        </a:lnSpc>
                        <a:spcBef>
                          <a:spcPts val="0"/>
                        </a:spcBef>
                        <a:spcAft>
                          <a:spcPts val="0"/>
                        </a:spcAft>
                        <a:buClrTx/>
                        <a:buSzTx/>
                        <a:buFontTx/>
                        <a:buNone/>
                        <a:tabLst/>
                        <a:defRPr/>
                      </a:pPr>
                      <a:r>
                        <a:rPr lang="ru-RU" sz="1400" b="0" dirty="0">
                          <a:solidFill>
                            <a:schemeClr val="tx1"/>
                          </a:solidFill>
                          <a:latin typeface="Times New Roman" panose="02020603050405020304" pitchFamily="18" charset="0"/>
                          <a:cs typeface="Times New Roman" panose="02020603050405020304" pitchFamily="18" charset="0"/>
                        </a:rPr>
                        <a:t>55%</a:t>
                      </a:r>
                    </a:p>
                  </a:txBody>
                  <a:tcPr anchor="ctr">
                    <a:lnL w="12700" cap="flat" cmpd="sng" algn="ctr">
                      <a:solidFill>
                        <a:srgbClr val="921A1D"/>
                      </a:solidFill>
                      <a:prstDash val="solid"/>
                      <a:round/>
                      <a:headEnd type="none" w="med" len="med"/>
                      <a:tailEnd type="none" w="med" len="med"/>
                    </a:lnL>
                    <a:lnR w="12700" cap="flat" cmpd="sng" algn="ctr">
                      <a:solidFill>
                        <a:srgbClr val="921A1D"/>
                      </a:solidFill>
                      <a:prstDash val="solid"/>
                      <a:round/>
                      <a:headEnd type="none" w="med" len="med"/>
                      <a:tailEnd type="none" w="med" len="med"/>
                    </a:lnR>
                    <a:lnT w="12700" cap="flat" cmpd="sng" algn="ctr">
                      <a:solidFill>
                        <a:srgbClr val="921A1D"/>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 xmlns:a16="http://schemas.microsoft.com/office/drawing/2014/main" val="3119294192"/>
                  </a:ext>
                </a:extLst>
              </a:tr>
              <a:tr h="697575">
                <a:tc vMerge="1">
                  <a:txBody>
                    <a:bodyPr/>
                    <a:lstStyle/>
                    <a:p>
                      <a:endParaRPr lang="ru-RU"/>
                    </a:p>
                  </a:txBody>
                  <a:tcPr/>
                </a:tc>
                <a:tc vMerge="1">
                  <a:txBody>
                    <a:bodyPr/>
                    <a:lstStyle/>
                    <a:p>
                      <a:endParaRPr lang="ru-RU"/>
                    </a:p>
                  </a:txBody>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ru-RU" sz="1200" b="0" dirty="0">
                          <a:solidFill>
                            <a:schemeClr val="tx1"/>
                          </a:solidFill>
                          <a:latin typeface="Times New Roman" panose="02020603050405020304" pitchFamily="18" charset="0"/>
                          <a:cs typeface="Times New Roman" panose="02020603050405020304" pitchFamily="18" charset="0"/>
                        </a:rPr>
                        <a:t>муниципальный</a:t>
                      </a:r>
                    </a:p>
                    <a:p>
                      <a:pPr marL="0" marR="0" lvl="0" indent="0" algn="l" defTabSz="1007943" rtl="0" eaLnBrk="1" fontAlgn="auto" latinLnBrk="0" hangingPunct="1">
                        <a:lnSpc>
                          <a:spcPct val="100000"/>
                        </a:lnSpc>
                        <a:spcBef>
                          <a:spcPts val="0"/>
                        </a:spcBef>
                        <a:spcAft>
                          <a:spcPts val="0"/>
                        </a:spcAft>
                        <a:buClrTx/>
                        <a:buSzTx/>
                        <a:buFontTx/>
                        <a:buNone/>
                        <a:tabLst/>
                        <a:defRPr/>
                      </a:pPr>
                      <a:endParaRPr lang="ru-RU" sz="1200" b="0" kern="1200" dirty="0">
                        <a:solidFill>
                          <a:schemeClr val="tx1"/>
                        </a:solidFill>
                        <a:latin typeface="Times New Roman" pitchFamily="18" charset="0"/>
                        <a:ea typeface="+mn-ea"/>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rgbClr val="921A1D"/>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ru-RU" sz="1400" b="0" dirty="0">
                          <a:solidFill>
                            <a:schemeClr val="tx1"/>
                          </a:solidFill>
                          <a:latin typeface="Times New Roman" panose="02020603050405020304" pitchFamily="18" charset="0"/>
                          <a:cs typeface="Times New Roman" panose="02020603050405020304" pitchFamily="18" charset="0"/>
                        </a:rPr>
                        <a:t>10%</a:t>
                      </a:r>
                    </a:p>
                  </a:txBody>
                  <a:tcPr anchor="ctr">
                    <a:lnL w="12700" cap="flat" cmpd="sng" algn="ctr">
                      <a:solidFill>
                        <a:srgbClr val="921A1D"/>
                      </a:solidFill>
                      <a:prstDash val="solid"/>
                      <a:round/>
                      <a:headEnd type="none" w="med" len="med"/>
                      <a:tailEnd type="none" w="med" len="med"/>
                    </a:lnL>
                    <a:lnR w="12700" cap="flat" cmpd="sng" algn="ctr">
                      <a:solidFill>
                        <a:srgbClr val="921A1D"/>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ru-RU" sz="1400" b="0" dirty="0">
                          <a:solidFill>
                            <a:schemeClr val="tx1"/>
                          </a:solidFill>
                          <a:latin typeface="Times New Roman" panose="02020603050405020304" pitchFamily="18" charset="0"/>
                          <a:cs typeface="Times New Roman" panose="02020603050405020304" pitchFamily="18" charset="0"/>
                        </a:rPr>
                        <a:t>15%</a:t>
                      </a:r>
                    </a:p>
                  </a:txBody>
                  <a:tcPr anchor="ctr">
                    <a:lnL w="12700" cap="flat" cmpd="sng" algn="ctr">
                      <a:solidFill>
                        <a:srgbClr val="921A1D"/>
                      </a:solidFill>
                      <a:prstDash val="solid"/>
                      <a:round/>
                      <a:headEnd type="none" w="med" len="med"/>
                      <a:tailEnd type="none" w="med" len="med"/>
                    </a:lnL>
                    <a:lnR w="12700" cap="flat" cmpd="sng" algn="ctr">
                      <a:solidFill>
                        <a:srgbClr val="921A1D"/>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ru-RU" sz="1400" b="0" dirty="0">
                          <a:solidFill>
                            <a:schemeClr val="tx1"/>
                          </a:solidFill>
                          <a:latin typeface="Times New Roman" panose="02020603050405020304" pitchFamily="18" charset="0"/>
                          <a:cs typeface="Times New Roman" panose="02020603050405020304" pitchFamily="18" charset="0"/>
                        </a:rPr>
                        <a:t>30%</a:t>
                      </a:r>
                    </a:p>
                  </a:txBody>
                  <a:tcPr anchor="ctr">
                    <a:lnL w="12700" cap="flat" cmpd="sng" algn="ctr">
                      <a:solidFill>
                        <a:srgbClr val="921A1D"/>
                      </a:solidFill>
                      <a:prstDash val="solid"/>
                      <a:round/>
                      <a:headEnd type="none" w="med" len="med"/>
                      <a:tailEnd type="none" w="med" len="med"/>
                    </a:lnL>
                    <a:lnR w="12700" cap="flat" cmpd="sng" algn="ctr">
                      <a:solidFill>
                        <a:srgbClr val="921A1D"/>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ru-RU" sz="1400" b="0" dirty="0">
                          <a:solidFill>
                            <a:schemeClr val="tx1"/>
                          </a:solidFill>
                          <a:latin typeface="Times New Roman" panose="02020603050405020304" pitchFamily="18" charset="0"/>
                          <a:cs typeface="Times New Roman" panose="02020603050405020304" pitchFamily="18" charset="0"/>
                        </a:rPr>
                        <a:t>65%</a:t>
                      </a:r>
                    </a:p>
                  </a:txBody>
                  <a:tcPr anchor="ctr">
                    <a:lnL w="12700" cap="flat" cmpd="sng" algn="ctr">
                      <a:solidFill>
                        <a:srgbClr val="921A1D"/>
                      </a:solidFill>
                      <a:prstDash val="solid"/>
                      <a:round/>
                      <a:headEnd type="none" w="med" len="med"/>
                      <a:tailEnd type="none" w="med" len="med"/>
                    </a:lnL>
                    <a:lnR w="12700" cap="flat" cmpd="sng" algn="ctr">
                      <a:solidFill>
                        <a:srgbClr val="921A1D"/>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 xmlns:a16="http://schemas.microsoft.com/office/drawing/2014/main" val="1794582719"/>
                  </a:ext>
                </a:extLst>
              </a:tr>
              <a:tr h="714507">
                <a:tc vMerge="1">
                  <a:txBody>
                    <a:bodyPr/>
                    <a:lstStyle/>
                    <a:p>
                      <a:endParaRPr lang="ru-RU"/>
                    </a:p>
                  </a:txBody>
                  <a:tcPr/>
                </a:tc>
                <a:tc vMerge="1">
                  <a:txBody>
                    <a:bodyPr/>
                    <a:lstStyle/>
                    <a:p>
                      <a:endParaRPr lang="ru-RU"/>
                    </a:p>
                  </a:txBody>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ru-RU" sz="1200" b="0" dirty="0">
                          <a:solidFill>
                            <a:schemeClr val="tx1"/>
                          </a:solidFill>
                          <a:latin typeface="Times New Roman" panose="02020603050405020304" pitchFamily="18" charset="0"/>
                          <a:cs typeface="Times New Roman" panose="02020603050405020304" pitchFamily="18" charset="0"/>
                        </a:rPr>
                        <a:t>региональный</a:t>
                      </a:r>
                    </a:p>
                    <a:p>
                      <a:pPr marL="0" marR="0" lvl="0" indent="0" algn="l" defTabSz="1007943" rtl="0" eaLnBrk="1" fontAlgn="auto" latinLnBrk="0" hangingPunct="1">
                        <a:lnSpc>
                          <a:spcPct val="100000"/>
                        </a:lnSpc>
                        <a:spcBef>
                          <a:spcPts val="0"/>
                        </a:spcBef>
                        <a:spcAft>
                          <a:spcPts val="0"/>
                        </a:spcAft>
                        <a:buClrTx/>
                        <a:buSzTx/>
                        <a:buFontTx/>
                        <a:buNone/>
                        <a:tabLst/>
                        <a:defRPr/>
                      </a:pPr>
                      <a:endParaRPr lang="ru-RU" sz="1200" b="0" kern="1200" dirty="0">
                        <a:solidFill>
                          <a:schemeClr val="tx1"/>
                        </a:solidFill>
                        <a:latin typeface="Times New Roman" pitchFamily="18" charset="0"/>
                        <a:ea typeface="+mn-ea"/>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rgbClr val="921A1D"/>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21A1D"/>
                      </a:solidFill>
                      <a:prstDash val="sysDot"/>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ru-RU" sz="1400" b="0" dirty="0">
                          <a:solidFill>
                            <a:schemeClr val="tx1"/>
                          </a:solidFill>
                          <a:latin typeface="Times New Roman" panose="02020603050405020304" pitchFamily="18" charset="0"/>
                          <a:cs typeface="Times New Roman" panose="02020603050405020304" pitchFamily="18" charset="0"/>
                        </a:rPr>
                        <a:t>2%</a:t>
                      </a:r>
                    </a:p>
                  </a:txBody>
                  <a:tcPr anchor="ctr">
                    <a:lnL w="12700" cap="flat" cmpd="sng" algn="ctr">
                      <a:solidFill>
                        <a:srgbClr val="921A1D"/>
                      </a:solidFill>
                      <a:prstDash val="solid"/>
                      <a:round/>
                      <a:headEnd type="none" w="med" len="med"/>
                      <a:tailEnd type="none" w="med" len="med"/>
                    </a:lnL>
                    <a:lnR w="12700" cap="flat" cmpd="sng" algn="ctr">
                      <a:solidFill>
                        <a:srgbClr val="921A1D"/>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21A1D"/>
                      </a:solidFill>
                      <a:prstDash val="sysDot"/>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ru-RU" sz="1400" b="0" dirty="0">
                          <a:solidFill>
                            <a:schemeClr val="tx1"/>
                          </a:solidFill>
                          <a:latin typeface="Times New Roman" panose="02020603050405020304" pitchFamily="18" charset="0"/>
                          <a:cs typeface="Times New Roman" panose="02020603050405020304" pitchFamily="18" charset="0"/>
                        </a:rPr>
                        <a:t>3%</a:t>
                      </a:r>
                    </a:p>
                  </a:txBody>
                  <a:tcPr anchor="ctr">
                    <a:lnL w="12700" cap="flat" cmpd="sng" algn="ctr">
                      <a:solidFill>
                        <a:srgbClr val="921A1D"/>
                      </a:solidFill>
                      <a:prstDash val="solid"/>
                      <a:round/>
                      <a:headEnd type="none" w="med" len="med"/>
                      <a:tailEnd type="none" w="med" len="med"/>
                    </a:lnL>
                    <a:lnR w="12700" cap="flat" cmpd="sng" algn="ctr">
                      <a:solidFill>
                        <a:srgbClr val="921A1D"/>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21A1D"/>
                      </a:solidFill>
                      <a:prstDash val="sysDot"/>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ru-RU" sz="1400" b="0"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solidFill>
                        <a:srgbClr val="921A1D"/>
                      </a:solidFill>
                      <a:prstDash val="solid"/>
                      <a:round/>
                      <a:headEnd type="none" w="med" len="med"/>
                      <a:tailEnd type="none" w="med" len="med"/>
                    </a:lnL>
                    <a:lnR w="12700" cap="flat" cmpd="sng" algn="ctr">
                      <a:solidFill>
                        <a:srgbClr val="921A1D"/>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21A1D"/>
                      </a:solidFill>
                      <a:prstDash val="sysDot"/>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ru-RU" sz="1400" b="0" dirty="0">
                          <a:solidFill>
                            <a:schemeClr val="tx1"/>
                          </a:solidFill>
                          <a:latin typeface="Times New Roman" panose="02020603050405020304" pitchFamily="18" charset="0"/>
                          <a:cs typeface="Times New Roman" panose="02020603050405020304" pitchFamily="18" charset="0"/>
                        </a:rPr>
                        <a:t>7%</a:t>
                      </a:r>
                    </a:p>
                  </a:txBody>
                  <a:tcPr anchor="ctr">
                    <a:lnL w="12700" cap="flat" cmpd="sng" algn="ctr">
                      <a:solidFill>
                        <a:srgbClr val="921A1D"/>
                      </a:solidFill>
                      <a:prstDash val="solid"/>
                      <a:round/>
                      <a:headEnd type="none" w="med" len="med"/>
                      <a:tailEnd type="none" w="med" len="med"/>
                    </a:lnL>
                    <a:lnR w="12700" cap="flat" cmpd="sng" algn="ctr">
                      <a:solidFill>
                        <a:srgbClr val="921A1D"/>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21A1D"/>
                      </a:solidFill>
                      <a:prstDash val="sysDot"/>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 xmlns:a16="http://schemas.microsoft.com/office/drawing/2014/main" val="3932818706"/>
                  </a:ext>
                </a:extLst>
              </a:tr>
            </a:tbl>
          </a:graphicData>
        </a:graphic>
      </p:graphicFrame>
    </p:spTree>
    <p:extLst>
      <p:ext uri="{BB962C8B-B14F-4D97-AF65-F5344CB8AC3E}">
        <p14:creationId xmlns:p14="http://schemas.microsoft.com/office/powerpoint/2010/main" val="230093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p:cNvSpPr>
            <a:spLocks noGrp="1"/>
          </p:cNvSpPr>
          <p:nvPr>
            <p:ph type="ftr" sz="quarter" idx="11"/>
          </p:nvPr>
        </p:nvSpPr>
        <p:spPr>
          <a:xfrm>
            <a:off x="323528" y="6356351"/>
            <a:ext cx="7488832" cy="365125"/>
          </a:xfrm>
        </p:spPr>
        <p:txBody>
          <a:bodyPr/>
          <a:lstStyle/>
          <a:p>
            <a:pPr>
              <a:defRPr/>
            </a:pPr>
            <a:r>
              <a:rPr lang="ru-RU" dirty="0"/>
              <a:t>      </a:t>
            </a:r>
          </a:p>
        </p:txBody>
      </p:sp>
      <p:sp>
        <p:nvSpPr>
          <p:cNvPr id="6" name="Заголовок 1">
            <a:extLst>
              <a:ext uri="{FF2B5EF4-FFF2-40B4-BE49-F238E27FC236}">
                <a16:creationId xmlns="" xmlns:a16="http://schemas.microsoft.com/office/drawing/2014/main" id="{202483E4-5F4C-4814-A8EB-9C2FFA04082C}"/>
              </a:ext>
            </a:extLst>
          </p:cNvPr>
          <p:cNvSpPr txBox="1">
            <a:spLocks/>
          </p:cNvSpPr>
          <p:nvPr/>
        </p:nvSpPr>
        <p:spPr>
          <a:xfrm>
            <a:off x="2357421" y="500042"/>
            <a:ext cx="4714909" cy="642942"/>
          </a:xfrm>
          <a:prstGeom prst="rect">
            <a:avLst/>
          </a:prstGeom>
        </p:spPr>
        <p:txBody>
          <a:bodyPr anchor="b"/>
          <a:lstStyle>
            <a:lvl1pPr algn="l" defTabSz="1007943" rtl="0" eaLnBrk="1" latinLnBrk="0" hangingPunct="1">
              <a:lnSpc>
                <a:spcPct val="90000"/>
              </a:lnSpc>
              <a:spcBef>
                <a:spcPct val="0"/>
              </a:spcBef>
              <a:buNone/>
              <a:defRPr sz="2800" kern="1200">
                <a:solidFill>
                  <a:schemeClr val="tx1"/>
                </a:solidFill>
                <a:latin typeface="+mj-lt"/>
                <a:ea typeface="+mj-ea"/>
                <a:cs typeface="+mj-cs"/>
              </a:defRPr>
            </a:lvl1pPr>
          </a:lstStyle>
          <a:p>
            <a:pPr marL="0" marR="0" lvl="0" indent="0" defTabSz="1007943" rtl="0" eaLnBrk="1" fontAlgn="auto" latinLnBrk="0" hangingPunct="1">
              <a:lnSpc>
                <a:spcPct val="90000"/>
              </a:lnSpc>
              <a:spcBef>
                <a:spcPct val="0"/>
              </a:spcBef>
              <a:spcAft>
                <a:spcPts val="0"/>
              </a:spcAft>
              <a:buClrTx/>
              <a:buSzTx/>
              <a:buFontTx/>
              <a:buNone/>
              <a:tabLst/>
              <a:defRPr/>
            </a:pPr>
            <a:r>
              <a:rPr kumimoji="0" lang="ru-RU" sz="2800" b="0" i="0" u="none" strike="noStrike" kern="1200" cap="none" spc="0" normalizeH="0" baseline="0" noProof="0" dirty="0">
                <a:ln>
                  <a:noFill/>
                </a:ln>
                <a:solidFill>
                  <a:srgbClr val="0062A7"/>
                </a:solidFill>
                <a:effectLst/>
                <a:uLnTx/>
                <a:uFillTx/>
                <a:latin typeface="Times New Roman" pitchFamily="18" charset="0"/>
                <a:cs typeface="Times New Roman" pitchFamily="18" charset="0"/>
              </a:rPr>
              <a:t>   </a:t>
            </a:r>
            <a:r>
              <a:rPr kumimoji="0" lang="ru-RU" sz="3200" b="1" i="0" u="none" strike="noStrike" kern="1200" cap="none" spc="0" normalizeH="0" baseline="0" noProof="0" dirty="0">
                <a:ln>
                  <a:noFill/>
                </a:ln>
                <a:effectLst/>
                <a:uLnTx/>
                <a:uFillTx/>
                <a:latin typeface="Segoe Print" panose="02000600000000000000" pitchFamily="2" charset="0"/>
                <a:cs typeface="Times New Roman" pitchFamily="18" charset="0"/>
              </a:rPr>
              <a:t>Задачи</a:t>
            </a:r>
            <a:r>
              <a:rPr kumimoji="0" lang="ru-RU" sz="3200" b="1" i="0" u="none" strike="noStrike" kern="1200" cap="none" spc="0" normalizeH="0" noProof="0" dirty="0">
                <a:ln>
                  <a:noFill/>
                </a:ln>
                <a:effectLst/>
                <a:uLnTx/>
                <a:uFillTx/>
                <a:latin typeface="Segoe Print" panose="02000600000000000000" pitchFamily="2" charset="0"/>
                <a:cs typeface="Times New Roman" pitchFamily="18" charset="0"/>
              </a:rPr>
              <a:t> проекта</a:t>
            </a:r>
            <a:endParaRPr kumimoji="0" lang="ru-RU" sz="2000" b="1" i="0" u="none" strike="noStrike" kern="1200" cap="none" spc="0" normalizeH="0" baseline="0" noProof="0" dirty="0">
              <a:ln>
                <a:noFill/>
              </a:ln>
              <a:effectLst/>
              <a:uLnTx/>
              <a:uFillTx/>
              <a:latin typeface="Segoe Print" panose="02000600000000000000" pitchFamily="2" charset="0"/>
              <a:ea typeface="Arial Unicode MS" panose="020B0604020202020204" pitchFamily="34" charset="-128"/>
              <a:cs typeface="Times New Roman" pitchFamily="18" charset="0"/>
            </a:endParaRPr>
          </a:p>
        </p:txBody>
      </p:sp>
      <p:sp>
        <p:nvSpPr>
          <p:cNvPr id="2" name="Прямоугольник 1">
            <a:extLst>
              <a:ext uri="{FF2B5EF4-FFF2-40B4-BE49-F238E27FC236}">
                <a16:creationId xmlns="" xmlns:a16="http://schemas.microsoft.com/office/drawing/2014/main" id="{57C5D9B9-8941-45EB-9F12-5681240A29A1}"/>
              </a:ext>
            </a:extLst>
          </p:cNvPr>
          <p:cNvSpPr/>
          <p:nvPr/>
        </p:nvSpPr>
        <p:spPr>
          <a:xfrm>
            <a:off x="899592" y="1720840"/>
            <a:ext cx="7200800" cy="3139321"/>
          </a:xfrm>
          <a:prstGeom prst="rect">
            <a:avLst/>
          </a:prstGeom>
        </p:spPr>
        <p:txBody>
          <a:bodyPr wrap="square">
            <a:spAutoFit/>
          </a:bodyPr>
          <a:lstStyle/>
          <a:p>
            <a:pPr marL="457200" lvl="0" indent="-457200" algn="just" defTabSz="1007943" fontAlgn="auto">
              <a:spcBef>
                <a:spcPts val="0"/>
              </a:spcBef>
              <a:spcAft>
                <a:spcPts val="0"/>
              </a:spcAft>
              <a:buFontTx/>
              <a:buAutoNum type="arabicPeriod"/>
              <a:defRPr/>
            </a:pPr>
            <a:r>
              <a:rPr lang="ru-RU" b="1" dirty="0">
                <a:latin typeface="Times New Roman" panose="02020603050405020304" pitchFamily="18" charset="0"/>
                <a:cs typeface="Times New Roman" panose="02020603050405020304" pitchFamily="18" charset="0"/>
              </a:rPr>
              <a:t>Создание сети многофункциональных зон креативного мышления на основе классификации </a:t>
            </a:r>
            <a:r>
              <a:rPr lang="ru-RU" b="1" dirty="0" smtClean="0">
                <a:latin typeface="Times New Roman" panose="02020603050405020304" pitchFamily="18" charset="0"/>
                <a:cs typeface="Times New Roman" panose="02020603050405020304" pitchFamily="18" charset="0"/>
              </a:rPr>
              <a:t>предметных областей по </a:t>
            </a:r>
            <a:r>
              <a:rPr lang="ru-RU" b="1" dirty="0">
                <a:latin typeface="Times New Roman" panose="02020603050405020304" pitchFamily="18" charset="0"/>
                <a:cs typeface="Times New Roman" panose="02020603050405020304" pitchFamily="18" charset="0"/>
              </a:rPr>
              <a:t>Е.А. </a:t>
            </a:r>
            <a:r>
              <a:rPr lang="ru-RU" b="1" dirty="0" smtClean="0">
                <a:latin typeface="Times New Roman" panose="02020603050405020304" pitchFamily="18" charset="0"/>
                <a:cs typeface="Times New Roman" panose="02020603050405020304" pitchFamily="18" charset="0"/>
              </a:rPr>
              <a:t>Климову </a:t>
            </a:r>
            <a:r>
              <a:rPr lang="ru-RU" b="1" dirty="0">
                <a:latin typeface="Times New Roman" panose="02020603050405020304" pitchFamily="18" charset="0"/>
                <a:cs typeface="Times New Roman" panose="02020603050405020304" pitchFamily="18" charset="0"/>
              </a:rPr>
              <a:t>через дивергентный подход.</a:t>
            </a:r>
          </a:p>
          <a:p>
            <a:pPr marL="457200" lvl="0" indent="-457200" algn="just" defTabSz="1007943" fontAlgn="auto">
              <a:spcBef>
                <a:spcPts val="0"/>
              </a:spcBef>
              <a:spcAft>
                <a:spcPts val="0"/>
              </a:spcAft>
              <a:buFontTx/>
              <a:buAutoNum type="arabicPeriod"/>
              <a:defRPr/>
            </a:pPr>
            <a:endParaRPr lang="ru-RU" b="1" dirty="0">
              <a:latin typeface="Times New Roman" panose="02020603050405020304" pitchFamily="18" charset="0"/>
              <a:cs typeface="Times New Roman" panose="02020603050405020304" pitchFamily="18" charset="0"/>
            </a:endParaRPr>
          </a:p>
          <a:p>
            <a:pPr marL="457200" lvl="0" indent="-457200" algn="just" defTabSz="1007943" fontAlgn="auto">
              <a:spcBef>
                <a:spcPts val="0"/>
              </a:spcBef>
              <a:spcAft>
                <a:spcPts val="0"/>
              </a:spcAft>
              <a:buFontTx/>
              <a:buAutoNum type="arabicPeriod"/>
              <a:defRPr/>
            </a:pPr>
            <a:endParaRPr lang="ru-RU" b="1" dirty="0">
              <a:latin typeface="Times New Roman" panose="02020603050405020304" pitchFamily="18" charset="0"/>
              <a:cs typeface="Times New Roman" panose="02020603050405020304" pitchFamily="18" charset="0"/>
            </a:endParaRPr>
          </a:p>
          <a:p>
            <a:pPr marL="457200" lvl="0" indent="-457200" algn="just" defTabSz="1007943" fontAlgn="auto">
              <a:spcBef>
                <a:spcPts val="0"/>
              </a:spcBef>
              <a:spcAft>
                <a:spcPts val="0"/>
              </a:spcAft>
              <a:buFontTx/>
              <a:buAutoNum type="arabicPeriod"/>
              <a:defRPr/>
            </a:pPr>
            <a:r>
              <a:rPr lang="ru-RU" b="1" dirty="0">
                <a:latin typeface="Times New Roman" panose="02020603050405020304" pitchFamily="18" charset="0"/>
                <a:cs typeface="Times New Roman" panose="02020603050405020304" pitchFamily="18" charset="0"/>
              </a:rPr>
              <a:t>Организация погружения детей в среду развития креативного мышления.</a:t>
            </a:r>
          </a:p>
          <a:p>
            <a:pPr marL="457200" lvl="0" indent="-457200" algn="just" defTabSz="1007943" fontAlgn="auto">
              <a:spcBef>
                <a:spcPts val="0"/>
              </a:spcBef>
              <a:spcAft>
                <a:spcPts val="0"/>
              </a:spcAft>
              <a:buFontTx/>
              <a:buAutoNum type="arabicPeriod"/>
              <a:defRPr/>
            </a:pPr>
            <a:endParaRPr lang="ru-RU" b="1" dirty="0">
              <a:latin typeface="Times New Roman" panose="02020603050405020304" pitchFamily="18" charset="0"/>
              <a:cs typeface="Times New Roman" panose="02020603050405020304" pitchFamily="18" charset="0"/>
            </a:endParaRPr>
          </a:p>
          <a:p>
            <a:pPr marL="457200" lvl="0" indent="-457200" algn="just" defTabSz="1007943" fontAlgn="auto">
              <a:spcBef>
                <a:spcPts val="0"/>
              </a:spcBef>
              <a:spcAft>
                <a:spcPts val="0"/>
              </a:spcAft>
              <a:buFontTx/>
              <a:buAutoNum type="arabicPeriod"/>
              <a:defRPr/>
            </a:pPr>
            <a:endParaRPr lang="ru-RU" b="1" dirty="0">
              <a:latin typeface="Times New Roman" panose="02020603050405020304" pitchFamily="18" charset="0"/>
              <a:cs typeface="Times New Roman" panose="02020603050405020304" pitchFamily="18" charset="0"/>
            </a:endParaRPr>
          </a:p>
          <a:p>
            <a:pPr marL="457200" lvl="0" indent="-457200" algn="just" defTabSz="1007943" fontAlgn="auto">
              <a:spcBef>
                <a:spcPts val="0"/>
              </a:spcBef>
              <a:spcAft>
                <a:spcPts val="0"/>
              </a:spcAft>
              <a:buFontTx/>
              <a:buAutoNum type="arabicPeriod"/>
              <a:defRPr/>
            </a:pPr>
            <a:r>
              <a:rPr lang="ru-RU" b="1" dirty="0">
                <a:latin typeface="Times New Roman" panose="02020603050405020304" pitchFamily="18" charset="0"/>
                <a:cs typeface="Times New Roman" panose="02020603050405020304" pitchFamily="18" charset="0"/>
              </a:rPr>
              <a:t>Разработка системы взаимодействия педагог-родитель-ребёнок. </a:t>
            </a:r>
          </a:p>
        </p:txBody>
      </p:sp>
    </p:spTree>
    <p:extLst>
      <p:ext uri="{BB962C8B-B14F-4D97-AF65-F5344CB8AC3E}">
        <p14:creationId xmlns:p14="http://schemas.microsoft.com/office/powerpoint/2010/main" val="3026647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B6F012C4-4047-467E-BEA4-4A26B0BA747C}"/>
              </a:ext>
            </a:extLst>
          </p:cNvPr>
          <p:cNvSpPr txBox="1"/>
          <p:nvPr/>
        </p:nvSpPr>
        <p:spPr>
          <a:xfrm>
            <a:off x="1691680" y="548680"/>
            <a:ext cx="6589419" cy="2369880"/>
          </a:xfrm>
          <a:prstGeom prst="rect">
            <a:avLst/>
          </a:prstGeom>
          <a:noFill/>
        </p:spPr>
        <p:txBody>
          <a:bodyPr wrap="square" rtlCol="0">
            <a:spAutoFit/>
          </a:bodyPr>
          <a:lstStyle/>
          <a:p>
            <a:pPr algn="ctr"/>
            <a:r>
              <a:rPr lang="ru-RU" sz="1600" b="1" dirty="0">
                <a:latin typeface="Segoe Print" panose="02000600000000000000" pitchFamily="2" charset="0"/>
                <a:cs typeface="Times New Roman" panose="02020603050405020304" pitchFamily="18" charset="0"/>
              </a:rPr>
              <a:t>Создание сети многофункциональных зон креативного мышления </a:t>
            </a:r>
            <a:r>
              <a:rPr lang="ru-RU" sz="1600" b="1" dirty="0" smtClean="0">
                <a:latin typeface="Segoe Print" panose="02000600000000000000" pitchFamily="2" charset="0"/>
                <a:cs typeface="Times New Roman" panose="02020603050405020304" pitchFamily="18" charset="0"/>
              </a:rPr>
              <a:t>на основе классификации предметных областей по  </a:t>
            </a:r>
            <a:r>
              <a:rPr lang="ru-RU" sz="1600" b="1" dirty="0">
                <a:latin typeface="Segoe Print" panose="02000600000000000000" pitchFamily="2" charset="0"/>
                <a:cs typeface="Times New Roman" panose="02020603050405020304" pitchFamily="18" charset="0"/>
              </a:rPr>
              <a:t>Е.А. </a:t>
            </a:r>
            <a:r>
              <a:rPr lang="ru-RU" sz="1600" b="1" dirty="0" smtClean="0">
                <a:latin typeface="Segoe Print" panose="02000600000000000000" pitchFamily="2" charset="0"/>
                <a:cs typeface="Times New Roman" panose="02020603050405020304" pitchFamily="18" charset="0"/>
              </a:rPr>
              <a:t>Климову через </a:t>
            </a:r>
            <a:r>
              <a:rPr lang="ru-RU" sz="1600" b="1" dirty="0">
                <a:latin typeface="Segoe Print" panose="02000600000000000000" pitchFamily="2" charset="0"/>
                <a:cs typeface="Times New Roman" panose="02020603050405020304" pitchFamily="18" charset="0"/>
              </a:rPr>
              <a:t>дивергентный </a:t>
            </a:r>
            <a:r>
              <a:rPr lang="ru-RU" sz="1600" b="1" dirty="0" smtClean="0">
                <a:latin typeface="Segoe Print" panose="02000600000000000000" pitchFamily="2" charset="0"/>
                <a:cs typeface="Times New Roman" panose="02020603050405020304" pitchFamily="18" charset="0"/>
              </a:rPr>
              <a:t>подход</a:t>
            </a:r>
            <a:endParaRPr lang="ru-RU" sz="1600" b="1" dirty="0">
              <a:latin typeface="Segoe Print" panose="02000600000000000000" pitchFamily="2" charset="0"/>
              <a:cs typeface="Times New Roman" panose="02020603050405020304" pitchFamily="18" charset="0"/>
            </a:endParaRPr>
          </a:p>
          <a:p>
            <a:pPr algn="ctr"/>
            <a:endParaRPr lang="ru-RU" sz="1600" b="1" dirty="0">
              <a:solidFill>
                <a:srgbClr val="FFFF00"/>
              </a:solidFill>
              <a:latin typeface="Segoe Print" panose="02000600000000000000" pitchFamily="2" charset="0"/>
              <a:cs typeface="Times New Roman" panose="02020603050405020304" pitchFamily="18" charset="0"/>
            </a:endParaRPr>
          </a:p>
          <a:p>
            <a:pPr marL="285750" indent="-285750" algn="just">
              <a:buFont typeface="Wingdings" panose="05000000000000000000" pitchFamily="2" charset="2"/>
              <a:buChar char="ü"/>
            </a:pPr>
            <a:r>
              <a:rPr lang="ru-RU" sz="1400" dirty="0">
                <a:latin typeface="Times New Roman" panose="02020603050405020304" pitchFamily="18" charset="0"/>
                <a:cs typeface="Times New Roman" panose="02020603050405020304" pitchFamily="18" charset="0"/>
              </a:rPr>
              <a:t>В каждом ДОУ создается многофункциональная зона со сменой комплектацией образовательной среды </a:t>
            </a:r>
            <a:r>
              <a:rPr lang="ru-RU" sz="1400" dirty="0" smtClean="0">
                <a:latin typeface="Times New Roman" panose="02020603050405020304" pitchFamily="18" charset="0"/>
                <a:cs typeface="Times New Roman" panose="02020603050405020304" pitchFamily="18" charset="0"/>
              </a:rPr>
              <a:t>(по </a:t>
            </a:r>
            <a:r>
              <a:rPr lang="ru-RU" sz="1400" dirty="0">
                <a:latin typeface="Times New Roman" panose="02020603050405020304" pitchFamily="18" charset="0"/>
                <a:cs typeface="Times New Roman" panose="02020603050405020304" pitchFamily="18" charset="0"/>
              </a:rPr>
              <a:t>Е.А. </a:t>
            </a:r>
            <a:r>
              <a:rPr lang="ru-RU" sz="1400" dirty="0" smtClean="0">
                <a:latin typeface="Times New Roman" panose="02020603050405020304" pitchFamily="18" charset="0"/>
                <a:cs typeface="Times New Roman" panose="02020603050405020304" pitchFamily="18" charset="0"/>
              </a:rPr>
              <a:t>Климову);</a:t>
            </a:r>
            <a:endParaRPr lang="ru-RU" sz="14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ru-RU" sz="1400" dirty="0">
                <a:latin typeface="Times New Roman" panose="02020603050405020304" pitchFamily="18" charset="0"/>
                <a:cs typeface="Times New Roman" panose="02020603050405020304" pitchFamily="18" charset="0"/>
              </a:rPr>
              <a:t> Последовательность работы тематического функционала непринципиально и определяется ДОО самостоятельно, но обязательно прохождение детьми всех функциональных зон.</a:t>
            </a:r>
          </a:p>
          <a:p>
            <a:pPr marL="285750" indent="-285750">
              <a:buFont typeface="Wingdings" panose="05000000000000000000" pitchFamily="2" charset="2"/>
              <a:buChar char="ü"/>
            </a:pPr>
            <a:endParaRPr lang="ru-RU" sz="1400" dirty="0">
              <a:latin typeface="Times New Roman" panose="02020603050405020304" pitchFamily="18" charset="0"/>
              <a:cs typeface="Times New Roman" panose="02020603050405020304" pitchFamily="18" charset="0"/>
            </a:endParaRPr>
          </a:p>
        </p:txBody>
      </p:sp>
      <p:sp>
        <p:nvSpPr>
          <p:cNvPr id="8" name="Овал 7">
            <a:extLst>
              <a:ext uri="{FF2B5EF4-FFF2-40B4-BE49-F238E27FC236}">
                <a16:creationId xmlns="" xmlns:a16="http://schemas.microsoft.com/office/drawing/2014/main" id="{23A4A887-F462-43B5-8E98-5A26F19E5A14}"/>
              </a:ext>
            </a:extLst>
          </p:cNvPr>
          <p:cNvSpPr/>
          <p:nvPr/>
        </p:nvSpPr>
        <p:spPr>
          <a:xfrm>
            <a:off x="2536670" y="2825339"/>
            <a:ext cx="3859180" cy="3569153"/>
          </a:xfrm>
          <a:prstGeom prst="ellipse">
            <a:avLst/>
          </a:prstGeom>
          <a:solidFill>
            <a:schemeClr val="bg1"/>
          </a:solidFill>
          <a:ln w="38100">
            <a:solidFill>
              <a:srgbClr val="E62B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Рисунок 11">
            <a:extLst>
              <a:ext uri="{FF2B5EF4-FFF2-40B4-BE49-F238E27FC236}">
                <a16:creationId xmlns="" xmlns:a16="http://schemas.microsoft.com/office/drawing/2014/main" id="{BD581820-16A4-4A17-8C33-6889035C3CA0}"/>
              </a:ext>
            </a:extLst>
          </p:cNvPr>
          <p:cNvPicPr>
            <a:picLocks noChangeAspect="1"/>
          </p:cNvPicPr>
          <p:nvPr/>
        </p:nvPicPr>
        <p:blipFill rotWithShape="1">
          <a:blip r:embed="rId2" cstate="print">
            <a:duotone>
              <a:schemeClr val="accent4">
                <a:shade val="45000"/>
                <a:satMod val="135000"/>
              </a:schemeClr>
              <a:prstClr val="white"/>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p:blipFill>
        <p:spPr>
          <a:xfrm>
            <a:off x="2536670" y="2825339"/>
            <a:ext cx="3970585" cy="3569153"/>
          </a:xfrm>
          <a:prstGeom prst="ellipse">
            <a:avLst/>
          </a:prstGeom>
          <a:solidFill>
            <a:srgbClr val="F26722"/>
          </a:solidFill>
          <a:ln>
            <a:noFill/>
          </a:ln>
          <a:effectLst>
            <a:softEdge rad="112500"/>
          </a:effectLst>
        </p:spPr>
      </p:pic>
      <p:sp>
        <p:nvSpPr>
          <p:cNvPr id="9" name="TextBox 8">
            <a:extLst>
              <a:ext uri="{FF2B5EF4-FFF2-40B4-BE49-F238E27FC236}">
                <a16:creationId xmlns="" xmlns:a16="http://schemas.microsoft.com/office/drawing/2014/main" id="{D3F13979-6F06-41E6-BAB7-5BDE3F11FDC0}"/>
              </a:ext>
            </a:extLst>
          </p:cNvPr>
          <p:cNvSpPr txBox="1"/>
          <p:nvPr/>
        </p:nvSpPr>
        <p:spPr>
          <a:xfrm>
            <a:off x="3715286" y="3033960"/>
            <a:ext cx="1080120" cy="830997"/>
          </a:xfrm>
          <a:prstGeom prst="rect">
            <a:avLst/>
          </a:prstGeom>
          <a:noFill/>
        </p:spPr>
        <p:txBody>
          <a:bodyPr wrap="square" rtlCol="0">
            <a:spAutoFit/>
          </a:bodyPr>
          <a:lstStyle/>
          <a:p>
            <a:pPr algn="ctr"/>
            <a:r>
              <a:rPr lang="ru-RU" sz="2400" dirty="0">
                <a:latin typeface="Gabriola" panose="04040605051002020D02" pitchFamily="82" charset="0"/>
                <a:cs typeface="Times New Roman" panose="02020603050405020304" pitchFamily="18" charset="0"/>
              </a:rPr>
              <a:t>Человек-человек</a:t>
            </a:r>
          </a:p>
        </p:txBody>
      </p:sp>
      <p:sp>
        <p:nvSpPr>
          <p:cNvPr id="10" name="TextBox 9">
            <a:extLst>
              <a:ext uri="{FF2B5EF4-FFF2-40B4-BE49-F238E27FC236}">
                <a16:creationId xmlns="" xmlns:a16="http://schemas.microsoft.com/office/drawing/2014/main" id="{BA364365-6647-4B47-A8FC-34DB15CA91FC}"/>
              </a:ext>
            </a:extLst>
          </p:cNvPr>
          <p:cNvSpPr txBox="1"/>
          <p:nvPr/>
        </p:nvSpPr>
        <p:spPr>
          <a:xfrm>
            <a:off x="4959766" y="3463731"/>
            <a:ext cx="1152128" cy="830997"/>
          </a:xfrm>
          <a:prstGeom prst="rect">
            <a:avLst/>
          </a:prstGeom>
          <a:noFill/>
        </p:spPr>
        <p:txBody>
          <a:bodyPr wrap="square" rtlCol="0">
            <a:spAutoFit/>
          </a:bodyPr>
          <a:lstStyle/>
          <a:p>
            <a:pPr algn="ctr"/>
            <a:r>
              <a:rPr lang="ru-RU" sz="2400" dirty="0">
                <a:latin typeface="Gabriola" panose="04040605051002020D02" pitchFamily="82" charset="0"/>
              </a:rPr>
              <a:t>Человек-техника</a:t>
            </a:r>
          </a:p>
        </p:txBody>
      </p:sp>
      <p:sp>
        <p:nvSpPr>
          <p:cNvPr id="13" name="TextBox 12">
            <a:extLst>
              <a:ext uri="{FF2B5EF4-FFF2-40B4-BE49-F238E27FC236}">
                <a16:creationId xmlns="" xmlns:a16="http://schemas.microsoft.com/office/drawing/2014/main" id="{FCDDE542-BE7B-4AD5-8B02-3D520E7DDA41}"/>
              </a:ext>
            </a:extLst>
          </p:cNvPr>
          <p:cNvSpPr txBox="1"/>
          <p:nvPr/>
        </p:nvSpPr>
        <p:spPr>
          <a:xfrm>
            <a:off x="4885041" y="4714320"/>
            <a:ext cx="1152128" cy="1015663"/>
          </a:xfrm>
          <a:prstGeom prst="rect">
            <a:avLst/>
          </a:prstGeom>
          <a:noFill/>
        </p:spPr>
        <p:txBody>
          <a:bodyPr wrap="square" rtlCol="0">
            <a:spAutoFit/>
          </a:bodyPr>
          <a:lstStyle/>
          <a:p>
            <a:pPr algn="ctr"/>
            <a:r>
              <a:rPr lang="ru-RU" sz="2000" dirty="0">
                <a:latin typeface="Gabriola" panose="04040605051002020D02" pitchFamily="82" charset="0"/>
              </a:rPr>
              <a:t>Человек-знаковая система</a:t>
            </a:r>
          </a:p>
        </p:txBody>
      </p:sp>
      <p:sp>
        <p:nvSpPr>
          <p:cNvPr id="14" name="TextBox 13">
            <a:extLst>
              <a:ext uri="{FF2B5EF4-FFF2-40B4-BE49-F238E27FC236}">
                <a16:creationId xmlns="" xmlns:a16="http://schemas.microsoft.com/office/drawing/2014/main" id="{6A5C0796-0CC9-4928-B11E-A6B447D3BF31}"/>
              </a:ext>
            </a:extLst>
          </p:cNvPr>
          <p:cNvSpPr txBox="1"/>
          <p:nvPr/>
        </p:nvSpPr>
        <p:spPr>
          <a:xfrm>
            <a:off x="3428434" y="5265013"/>
            <a:ext cx="1152128" cy="830997"/>
          </a:xfrm>
          <a:prstGeom prst="rect">
            <a:avLst/>
          </a:prstGeom>
          <a:noFill/>
        </p:spPr>
        <p:txBody>
          <a:bodyPr wrap="square" rtlCol="0">
            <a:spAutoFit/>
          </a:bodyPr>
          <a:lstStyle/>
          <a:p>
            <a:r>
              <a:rPr lang="ru-RU" sz="2400" dirty="0">
                <a:latin typeface="Gabriola" panose="04040605051002020D02" pitchFamily="82" charset="0"/>
              </a:rPr>
              <a:t>Человек-природа</a:t>
            </a:r>
          </a:p>
        </p:txBody>
      </p:sp>
      <p:sp>
        <p:nvSpPr>
          <p:cNvPr id="3" name="TextBox 2">
            <a:extLst>
              <a:ext uri="{FF2B5EF4-FFF2-40B4-BE49-F238E27FC236}">
                <a16:creationId xmlns="" xmlns:a16="http://schemas.microsoft.com/office/drawing/2014/main" id="{12461975-2BFD-43C2-9134-34ACF1DE43C8}"/>
              </a:ext>
            </a:extLst>
          </p:cNvPr>
          <p:cNvSpPr txBox="1"/>
          <p:nvPr/>
        </p:nvSpPr>
        <p:spPr>
          <a:xfrm>
            <a:off x="2715631" y="4072935"/>
            <a:ext cx="1080120" cy="923330"/>
          </a:xfrm>
          <a:prstGeom prst="rect">
            <a:avLst/>
          </a:prstGeom>
          <a:noFill/>
        </p:spPr>
        <p:txBody>
          <a:bodyPr wrap="square" rtlCol="0">
            <a:spAutoFit/>
          </a:bodyPr>
          <a:lstStyle/>
          <a:p>
            <a:r>
              <a:rPr lang="ru-RU" dirty="0">
                <a:latin typeface="Gabriola" panose="04040605051002020D02" pitchFamily="82" charset="0"/>
              </a:rPr>
              <a:t>Человек-художественный образ</a:t>
            </a:r>
          </a:p>
        </p:txBody>
      </p:sp>
      <p:sp>
        <p:nvSpPr>
          <p:cNvPr id="6" name="TextBox 5">
            <a:extLst>
              <a:ext uri="{FF2B5EF4-FFF2-40B4-BE49-F238E27FC236}">
                <a16:creationId xmlns="" xmlns:a16="http://schemas.microsoft.com/office/drawing/2014/main" id="{C2365C3B-7663-433C-B5E9-C215BB5D2C40}"/>
              </a:ext>
            </a:extLst>
          </p:cNvPr>
          <p:cNvSpPr txBox="1"/>
          <p:nvPr/>
        </p:nvSpPr>
        <p:spPr>
          <a:xfrm>
            <a:off x="3822566" y="4072936"/>
            <a:ext cx="1602986" cy="1015663"/>
          </a:xfrm>
          <a:prstGeom prst="rect">
            <a:avLst/>
          </a:prstGeom>
          <a:noFill/>
        </p:spPr>
        <p:txBody>
          <a:bodyPr wrap="square" rtlCol="0">
            <a:spAutoFit/>
          </a:bodyPr>
          <a:lstStyle/>
          <a:p>
            <a:r>
              <a:rPr lang="ru-RU" sz="2000" b="1" dirty="0" smtClean="0">
                <a:latin typeface="Gabriola" panose="04040605051002020D02" pitchFamily="82" charset="0"/>
              </a:rPr>
              <a:t>Развитие креативного мышления</a:t>
            </a:r>
            <a:endParaRPr lang="ru-RU" sz="2000" b="1" dirty="0">
              <a:latin typeface="Gabriola" panose="04040605051002020D02" pitchFamily="82" charset="0"/>
            </a:endParaRPr>
          </a:p>
        </p:txBody>
      </p:sp>
      <p:sp>
        <p:nvSpPr>
          <p:cNvPr id="15" name="TextBox 14">
            <a:extLst>
              <a:ext uri="{FF2B5EF4-FFF2-40B4-BE49-F238E27FC236}">
                <a16:creationId xmlns="" xmlns:a16="http://schemas.microsoft.com/office/drawing/2014/main" id="{1496F4B9-37E6-4CDF-B782-D319256FD395}"/>
              </a:ext>
            </a:extLst>
          </p:cNvPr>
          <p:cNvSpPr txBox="1"/>
          <p:nvPr/>
        </p:nvSpPr>
        <p:spPr>
          <a:xfrm>
            <a:off x="0" y="572324"/>
            <a:ext cx="582211" cy="5760640"/>
          </a:xfrm>
          <a:prstGeom prst="rect">
            <a:avLst/>
          </a:prstGeom>
          <a:noFill/>
        </p:spPr>
        <p:txBody>
          <a:bodyPr vert="wordArtVert" wrap="square" rtlCol="0">
            <a:spAutoFit/>
          </a:bodyPr>
          <a:lstStyle/>
          <a:p>
            <a:r>
              <a:rPr lang="ru-RU" sz="2400" b="1" dirty="0">
                <a:latin typeface="Times New Roman" panose="02020603050405020304" pitchFamily="18" charset="0"/>
                <a:cs typeface="Times New Roman" panose="02020603050405020304" pitchFamily="18" charset="0"/>
              </a:rPr>
              <a:t>З а д а ч а 1</a:t>
            </a:r>
          </a:p>
        </p:txBody>
      </p:sp>
    </p:spTree>
    <p:extLst>
      <p:ext uri="{BB962C8B-B14F-4D97-AF65-F5344CB8AC3E}">
        <p14:creationId xmlns:p14="http://schemas.microsoft.com/office/powerpoint/2010/main" val="2975340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Овал 21">
            <a:extLst>
              <a:ext uri="{FF2B5EF4-FFF2-40B4-BE49-F238E27FC236}">
                <a16:creationId xmlns="" xmlns:a16="http://schemas.microsoft.com/office/drawing/2014/main" id="{059B6161-0F8C-440D-9076-663BC7E84C03}"/>
              </a:ext>
            </a:extLst>
          </p:cNvPr>
          <p:cNvSpPr/>
          <p:nvPr/>
        </p:nvSpPr>
        <p:spPr>
          <a:xfrm>
            <a:off x="1701344" y="2361229"/>
            <a:ext cx="3859180" cy="3569153"/>
          </a:xfrm>
          <a:prstGeom prst="ellipse">
            <a:avLst/>
          </a:prstGeom>
          <a:solidFill>
            <a:schemeClr val="bg1"/>
          </a:solidFill>
          <a:ln w="38100">
            <a:solidFill>
              <a:srgbClr val="E62B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3" name="Рисунок 22">
            <a:extLst>
              <a:ext uri="{FF2B5EF4-FFF2-40B4-BE49-F238E27FC236}">
                <a16:creationId xmlns="" xmlns:a16="http://schemas.microsoft.com/office/drawing/2014/main" id="{833F83BE-25C1-403C-A6A2-51C3A9D3CE1B}"/>
              </a:ext>
            </a:extLst>
          </p:cNvPr>
          <p:cNvPicPr>
            <a:picLocks noChangeAspect="1"/>
          </p:cNvPicPr>
          <p:nvPr/>
        </p:nvPicPr>
        <p:blipFill rotWithShape="1">
          <a:blip r:embed="rId2" cstate="print">
            <a:duotone>
              <a:schemeClr val="accent4">
                <a:shade val="45000"/>
                <a:satMod val="135000"/>
              </a:schemeClr>
              <a:prstClr val="white"/>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p:blipFill>
        <p:spPr>
          <a:xfrm>
            <a:off x="1634612" y="2319389"/>
            <a:ext cx="4069194" cy="3569153"/>
          </a:xfrm>
          <a:prstGeom prst="ellipse">
            <a:avLst/>
          </a:prstGeom>
          <a:solidFill>
            <a:srgbClr val="F26722"/>
          </a:solidFill>
          <a:ln>
            <a:noFill/>
          </a:ln>
          <a:effectLst>
            <a:softEdge rad="112500"/>
          </a:effectLst>
        </p:spPr>
      </p:pic>
      <p:sp>
        <p:nvSpPr>
          <p:cNvPr id="24" name="TextBox 23">
            <a:extLst>
              <a:ext uri="{FF2B5EF4-FFF2-40B4-BE49-F238E27FC236}">
                <a16:creationId xmlns="" xmlns:a16="http://schemas.microsoft.com/office/drawing/2014/main" id="{A9C15667-4173-4ECA-8CE3-C68DF83FB9BE}"/>
              </a:ext>
            </a:extLst>
          </p:cNvPr>
          <p:cNvSpPr txBox="1"/>
          <p:nvPr/>
        </p:nvSpPr>
        <p:spPr>
          <a:xfrm>
            <a:off x="2763163" y="2598003"/>
            <a:ext cx="1080120" cy="830997"/>
          </a:xfrm>
          <a:prstGeom prst="rect">
            <a:avLst/>
          </a:prstGeom>
          <a:noFill/>
        </p:spPr>
        <p:txBody>
          <a:bodyPr wrap="square" rtlCol="0">
            <a:spAutoFit/>
          </a:bodyPr>
          <a:lstStyle/>
          <a:p>
            <a:pPr algn="ctr"/>
            <a:r>
              <a:rPr lang="ru-RU" sz="2400" dirty="0">
                <a:latin typeface="Gabriola" panose="04040605051002020D02" pitchFamily="82" charset="0"/>
                <a:cs typeface="Times New Roman" panose="02020603050405020304" pitchFamily="18" charset="0"/>
              </a:rPr>
              <a:t>Человек-человек</a:t>
            </a:r>
          </a:p>
        </p:txBody>
      </p:sp>
      <p:sp>
        <p:nvSpPr>
          <p:cNvPr id="25" name="TextBox 24">
            <a:extLst>
              <a:ext uri="{FF2B5EF4-FFF2-40B4-BE49-F238E27FC236}">
                <a16:creationId xmlns="" xmlns:a16="http://schemas.microsoft.com/office/drawing/2014/main" id="{D738EE90-BC4B-48DF-BC87-88758635943C}"/>
              </a:ext>
            </a:extLst>
          </p:cNvPr>
          <p:cNvSpPr txBox="1"/>
          <p:nvPr/>
        </p:nvSpPr>
        <p:spPr>
          <a:xfrm>
            <a:off x="1783651" y="3642301"/>
            <a:ext cx="1080120" cy="923330"/>
          </a:xfrm>
          <a:prstGeom prst="rect">
            <a:avLst/>
          </a:prstGeom>
          <a:noFill/>
        </p:spPr>
        <p:txBody>
          <a:bodyPr wrap="square" rtlCol="0">
            <a:spAutoFit/>
          </a:bodyPr>
          <a:lstStyle/>
          <a:p>
            <a:r>
              <a:rPr lang="ru-RU" dirty="0">
                <a:latin typeface="Gabriola" panose="04040605051002020D02" pitchFamily="82" charset="0"/>
              </a:rPr>
              <a:t>Человек-художественный образ</a:t>
            </a:r>
          </a:p>
        </p:txBody>
      </p:sp>
      <p:sp>
        <p:nvSpPr>
          <p:cNvPr id="26" name="TextBox 25">
            <a:extLst>
              <a:ext uri="{FF2B5EF4-FFF2-40B4-BE49-F238E27FC236}">
                <a16:creationId xmlns="" xmlns:a16="http://schemas.microsoft.com/office/drawing/2014/main" id="{827A817E-1C75-4586-9814-BCA8CFCB6D15}"/>
              </a:ext>
            </a:extLst>
          </p:cNvPr>
          <p:cNvSpPr txBox="1"/>
          <p:nvPr/>
        </p:nvSpPr>
        <p:spPr>
          <a:xfrm>
            <a:off x="2691155" y="4612546"/>
            <a:ext cx="1152128" cy="830997"/>
          </a:xfrm>
          <a:prstGeom prst="rect">
            <a:avLst/>
          </a:prstGeom>
          <a:noFill/>
        </p:spPr>
        <p:txBody>
          <a:bodyPr wrap="square" rtlCol="0">
            <a:spAutoFit/>
          </a:bodyPr>
          <a:lstStyle/>
          <a:p>
            <a:r>
              <a:rPr lang="ru-RU" sz="2400" dirty="0">
                <a:latin typeface="Gabriola" panose="04040605051002020D02" pitchFamily="82" charset="0"/>
              </a:rPr>
              <a:t>Человек-природа</a:t>
            </a:r>
          </a:p>
        </p:txBody>
      </p:sp>
      <p:sp>
        <p:nvSpPr>
          <p:cNvPr id="27" name="TextBox 26">
            <a:extLst>
              <a:ext uri="{FF2B5EF4-FFF2-40B4-BE49-F238E27FC236}">
                <a16:creationId xmlns="" xmlns:a16="http://schemas.microsoft.com/office/drawing/2014/main" id="{32521C09-839F-4235-8840-59B2706AA6AB}"/>
              </a:ext>
            </a:extLst>
          </p:cNvPr>
          <p:cNvSpPr txBox="1"/>
          <p:nvPr/>
        </p:nvSpPr>
        <p:spPr>
          <a:xfrm>
            <a:off x="4069850" y="4209726"/>
            <a:ext cx="1152128" cy="1015663"/>
          </a:xfrm>
          <a:prstGeom prst="rect">
            <a:avLst/>
          </a:prstGeom>
          <a:noFill/>
        </p:spPr>
        <p:txBody>
          <a:bodyPr wrap="square" rtlCol="0">
            <a:spAutoFit/>
          </a:bodyPr>
          <a:lstStyle/>
          <a:p>
            <a:pPr algn="ctr"/>
            <a:r>
              <a:rPr lang="ru-RU" sz="2000" dirty="0">
                <a:latin typeface="Gabriola" panose="04040605051002020D02" pitchFamily="82" charset="0"/>
              </a:rPr>
              <a:t>Человек-знаковая система</a:t>
            </a:r>
          </a:p>
        </p:txBody>
      </p:sp>
      <p:sp>
        <p:nvSpPr>
          <p:cNvPr id="28" name="TextBox 27">
            <a:extLst>
              <a:ext uri="{FF2B5EF4-FFF2-40B4-BE49-F238E27FC236}">
                <a16:creationId xmlns="" xmlns:a16="http://schemas.microsoft.com/office/drawing/2014/main" id="{62688090-E9E5-4F9F-85B4-C29C729FDF86}"/>
              </a:ext>
            </a:extLst>
          </p:cNvPr>
          <p:cNvSpPr txBox="1"/>
          <p:nvPr/>
        </p:nvSpPr>
        <p:spPr>
          <a:xfrm>
            <a:off x="4033530" y="2948268"/>
            <a:ext cx="1152128" cy="830997"/>
          </a:xfrm>
          <a:prstGeom prst="rect">
            <a:avLst/>
          </a:prstGeom>
          <a:noFill/>
        </p:spPr>
        <p:txBody>
          <a:bodyPr wrap="square" rtlCol="0">
            <a:spAutoFit/>
          </a:bodyPr>
          <a:lstStyle/>
          <a:p>
            <a:pPr algn="ctr"/>
            <a:r>
              <a:rPr lang="ru-RU" sz="2400" dirty="0">
                <a:latin typeface="Gabriola" panose="04040605051002020D02" pitchFamily="82" charset="0"/>
              </a:rPr>
              <a:t>Человек-техника</a:t>
            </a:r>
          </a:p>
        </p:txBody>
      </p:sp>
      <p:sp>
        <p:nvSpPr>
          <p:cNvPr id="29" name="TextBox 28">
            <a:extLst>
              <a:ext uri="{FF2B5EF4-FFF2-40B4-BE49-F238E27FC236}">
                <a16:creationId xmlns="" xmlns:a16="http://schemas.microsoft.com/office/drawing/2014/main" id="{7C03C824-F077-44F7-84BC-0601638447E4}"/>
              </a:ext>
            </a:extLst>
          </p:cNvPr>
          <p:cNvSpPr txBox="1"/>
          <p:nvPr/>
        </p:nvSpPr>
        <p:spPr>
          <a:xfrm>
            <a:off x="3090338" y="3561646"/>
            <a:ext cx="1409654" cy="1015663"/>
          </a:xfrm>
          <a:prstGeom prst="rect">
            <a:avLst/>
          </a:prstGeom>
          <a:noFill/>
        </p:spPr>
        <p:txBody>
          <a:bodyPr wrap="square" rtlCol="0">
            <a:spAutoFit/>
          </a:bodyPr>
          <a:lstStyle/>
          <a:p>
            <a:r>
              <a:rPr lang="ru-RU" sz="2000" b="1" dirty="0" smtClean="0">
                <a:latin typeface="Gabriola" panose="04040605051002020D02" pitchFamily="82" charset="0"/>
              </a:rPr>
              <a:t>Развитие креативного мышления</a:t>
            </a:r>
            <a:endParaRPr lang="ru-RU" sz="2000" b="1" dirty="0">
              <a:latin typeface="Gabriola" panose="04040605051002020D02" pitchFamily="82" charset="0"/>
            </a:endParaRPr>
          </a:p>
        </p:txBody>
      </p:sp>
      <p:sp>
        <p:nvSpPr>
          <p:cNvPr id="32" name="Прямоугольник 31">
            <a:extLst>
              <a:ext uri="{FF2B5EF4-FFF2-40B4-BE49-F238E27FC236}">
                <a16:creationId xmlns="" xmlns:a16="http://schemas.microsoft.com/office/drawing/2014/main" id="{14A1D3A7-25EC-422A-B1A8-BA11BDD7F9CD}"/>
              </a:ext>
            </a:extLst>
          </p:cNvPr>
          <p:cNvSpPr/>
          <p:nvPr/>
        </p:nvSpPr>
        <p:spPr>
          <a:xfrm>
            <a:off x="5076056" y="2638314"/>
            <a:ext cx="3775707" cy="923330"/>
          </a:xfrm>
          <a:prstGeom prst="rect">
            <a:avLst/>
          </a:prstGeom>
        </p:spPr>
        <p:txBody>
          <a:bodyPr wrap="square">
            <a:spAutoFit/>
          </a:bodyPr>
          <a:lstStyle/>
          <a:p>
            <a:pPr marL="285750" indent="-285750">
              <a:buFont typeface="Wingdings" pitchFamily="2" charset="2"/>
              <a:buChar char="ü"/>
            </a:pPr>
            <a:r>
              <a:rPr lang="ru-RU" dirty="0">
                <a:latin typeface="Times New Roman" panose="02020603050405020304" pitchFamily="18" charset="0"/>
                <a:cs typeface="Times New Roman" panose="02020603050405020304" pitchFamily="18" charset="0"/>
              </a:rPr>
              <a:t>Срок функционирования каждой </a:t>
            </a:r>
            <a:r>
              <a:rPr lang="ru-RU" dirty="0" smtClean="0">
                <a:latin typeface="Times New Roman" panose="02020603050405020304" pitchFamily="18" charset="0"/>
                <a:cs typeface="Times New Roman" panose="02020603050405020304" pitchFamily="18" charset="0"/>
              </a:rPr>
              <a:t>образовательной среды составляет </a:t>
            </a:r>
            <a:r>
              <a:rPr lang="ru-RU" dirty="0">
                <a:latin typeface="Times New Roman" panose="02020603050405020304" pitchFamily="18" charset="0"/>
                <a:cs typeface="Times New Roman" panose="02020603050405020304" pitchFamily="18" charset="0"/>
              </a:rPr>
              <a:t>7  недель.</a:t>
            </a:r>
          </a:p>
        </p:txBody>
      </p:sp>
      <p:sp>
        <p:nvSpPr>
          <p:cNvPr id="18" name="Объект 2">
            <a:extLst>
              <a:ext uri="{FF2B5EF4-FFF2-40B4-BE49-F238E27FC236}">
                <a16:creationId xmlns="" xmlns:a16="http://schemas.microsoft.com/office/drawing/2014/main" id="{A9024F7A-A837-4747-A3E3-2AF5F157D886}"/>
              </a:ext>
            </a:extLst>
          </p:cNvPr>
          <p:cNvSpPr txBox="1">
            <a:spLocks/>
          </p:cNvSpPr>
          <p:nvPr/>
        </p:nvSpPr>
        <p:spPr>
          <a:xfrm>
            <a:off x="2353799" y="484861"/>
            <a:ext cx="5967000" cy="843385"/>
          </a:xfrm>
          <a:prstGeom prst="rect">
            <a:avLst/>
          </a:prstGeom>
        </p:spPr>
        <p:txBody>
          <a:bodyPr vert="horz" lIns="91440" tIns="45720" rIns="91440" bIns="45720" rtlCol="0">
            <a:normAutofit lnSpcReduction="10000"/>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285750" indent="-285750" algn="ctr" fontAlgn="auto">
              <a:spcAft>
                <a:spcPts val="0"/>
              </a:spcAft>
              <a:buFont typeface="Wingdings" panose="05000000000000000000" pitchFamily="2" charset="2"/>
              <a:buChar char="ü"/>
            </a:pPr>
            <a:r>
              <a:rPr lang="ru-RU" dirty="0">
                <a:solidFill>
                  <a:schemeClr val="tx1"/>
                </a:solidFill>
                <a:latin typeface="Times New Roman" panose="02020603050405020304" pitchFamily="18" charset="0"/>
                <a:cs typeface="Times New Roman" panose="02020603050405020304" pitchFamily="18" charset="0"/>
              </a:rPr>
              <a:t>Срок работы многофункциональной зоны</a:t>
            </a:r>
          </a:p>
          <a:p>
            <a:pPr marL="0" indent="0" algn="ctr" fontAlgn="auto">
              <a:spcAft>
                <a:spcPts val="0"/>
              </a:spcAft>
              <a:buFont typeface="Arial" panose="020B0604020202020204" pitchFamily="34" charset="0"/>
              <a:buNone/>
            </a:pPr>
            <a:r>
              <a:rPr lang="ru-RU" dirty="0">
                <a:solidFill>
                  <a:schemeClr val="tx1"/>
                </a:solidFill>
                <a:latin typeface="Times New Roman" panose="02020603050405020304" pitchFamily="18" charset="0"/>
                <a:cs typeface="Times New Roman" panose="02020603050405020304" pitchFamily="18" charset="0"/>
              </a:rPr>
              <a:t> 35 недель.</a:t>
            </a:r>
          </a:p>
          <a:p>
            <a:pPr fontAlgn="auto">
              <a:spcAft>
                <a:spcPts val="0"/>
              </a:spcAft>
            </a:pPr>
            <a:endParaRPr lang="ru-RU" dirty="0"/>
          </a:p>
        </p:txBody>
      </p:sp>
      <p:sp>
        <p:nvSpPr>
          <p:cNvPr id="6" name="TextBox 5">
            <a:extLst>
              <a:ext uri="{FF2B5EF4-FFF2-40B4-BE49-F238E27FC236}">
                <a16:creationId xmlns="" xmlns:a16="http://schemas.microsoft.com/office/drawing/2014/main" id="{BFEB9298-CC6E-49F8-A0E6-99266049776C}"/>
              </a:ext>
            </a:extLst>
          </p:cNvPr>
          <p:cNvSpPr txBox="1"/>
          <p:nvPr/>
        </p:nvSpPr>
        <p:spPr>
          <a:xfrm>
            <a:off x="-7971" y="548680"/>
            <a:ext cx="582211" cy="5760640"/>
          </a:xfrm>
          <a:prstGeom prst="rect">
            <a:avLst/>
          </a:prstGeom>
          <a:noFill/>
        </p:spPr>
        <p:txBody>
          <a:bodyPr vert="wordArtVert" wrap="square" rtlCol="0">
            <a:spAutoFit/>
          </a:bodyPr>
          <a:lstStyle/>
          <a:p>
            <a:r>
              <a:rPr lang="ru-RU" sz="2400" b="1" dirty="0">
                <a:latin typeface="Times New Roman" panose="02020603050405020304" pitchFamily="18" charset="0"/>
                <a:cs typeface="Times New Roman" panose="02020603050405020304" pitchFamily="18" charset="0"/>
              </a:rPr>
              <a:t>З а д а ч а 1</a:t>
            </a:r>
          </a:p>
        </p:txBody>
      </p:sp>
      <p:cxnSp>
        <p:nvCxnSpPr>
          <p:cNvPr id="9" name="Соединитель: уступ 8">
            <a:extLst>
              <a:ext uri="{FF2B5EF4-FFF2-40B4-BE49-F238E27FC236}">
                <a16:creationId xmlns="" xmlns:a16="http://schemas.microsoft.com/office/drawing/2014/main" id="{A988D9B0-4B17-49FE-A3F3-40665BEE3DD6}"/>
              </a:ext>
            </a:extLst>
          </p:cNvPr>
          <p:cNvCxnSpPr>
            <a:cxnSpLocks/>
          </p:cNvCxnSpPr>
          <p:nvPr/>
        </p:nvCxnSpPr>
        <p:spPr>
          <a:xfrm rot="5400000" flipH="1" flipV="1">
            <a:off x="3963027" y="1657374"/>
            <a:ext cx="1189562" cy="691698"/>
          </a:xfrm>
          <a:prstGeom prst="bentConnector3">
            <a:avLst>
              <a:gd name="adj1" fmla="val 50000"/>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Соединитель: уступ 14">
            <a:extLst>
              <a:ext uri="{FF2B5EF4-FFF2-40B4-BE49-F238E27FC236}">
                <a16:creationId xmlns="" xmlns:a16="http://schemas.microsoft.com/office/drawing/2014/main" id="{77BB8EF6-B9FE-4430-83F8-0DB634418030}"/>
              </a:ext>
            </a:extLst>
          </p:cNvPr>
          <p:cNvCxnSpPr>
            <a:cxnSpLocks/>
          </p:cNvCxnSpPr>
          <p:nvPr/>
        </p:nvCxnSpPr>
        <p:spPr>
          <a:xfrm rot="5400000" flipH="1" flipV="1">
            <a:off x="5037714" y="3608193"/>
            <a:ext cx="1460105" cy="1302755"/>
          </a:xfrm>
          <a:prstGeom prst="bentConnector3">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9039778"/>
      </p:ext>
    </p:extLst>
  </p:cSld>
  <p:clrMapOvr>
    <a:masterClrMapping/>
  </p:clrMapOvr>
</p:sld>
</file>

<file path=ppt/theme/theme1.xml><?xml version="1.0" encoding="utf-8"?>
<a:theme xmlns:a="http://schemas.openxmlformats.org/drawingml/2006/main" name="HDOfficeLightV0">
  <a:themeElements>
    <a:clrScheme name="Зеленый и желтый">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4205</TotalTime>
  <Words>1464</Words>
  <Application>Microsoft Office PowerPoint</Application>
  <PresentationFormat>Экран (4:3)</PresentationFormat>
  <Paragraphs>280</Paragraphs>
  <Slides>20</Slides>
  <Notes>11</Notes>
  <HiddenSlides>0</HiddenSlides>
  <MMClips>0</MMClips>
  <ScaleCrop>false</ScaleCrop>
  <HeadingPairs>
    <vt:vector size="6" baseType="variant">
      <vt:variant>
        <vt:lpstr>Использованные шрифты</vt:lpstr>
      </vt:variant>
      <vt:variant>
        <vt:i4>11</vt:i4>
      </vt:variant>
      <vt:variant>
        <vt:lpstr>Тема</vt:lpstr>
      </vt:variant>
      <vt:variant>
        <vt:i4>1</vt:i4>
      </vt:variant>
      <vt:variant>
        <vt:lpstr>Заголовки слайдов</vt:lpstr>
      </vt:variant>
      <vt:variant>
        <vt:i4>20</vt:i4>
      </vt:variant>
    </vt:vector>
  </HeadingPairs>
  <TitlesOfParts>
    <vt:vector size="32" baseType="lpstr">
      <vt:lpstr>Arial Unicode MS</vt:lpstr>
      <vt:lpstr>Aharoni</vt:lpstr>
      <vt:lpstr>Arial</vt:lpstr>
      <vt:lpstr>Calibri</vt:lpstr>
      <vt:lpstr>Calibri Light</vt:lpstr>
      <vt:lpstr>Gabriola</vt:lpstr>
      <vt:lpstr>Segoe Print</vt:lpstr>
      <vt:lpstr>Symbol</vt:lpstr>
      <vt:lpstr>Times New Roman</vt:lpstr>
      <vt:lpstr>Wingdings</vt:lpstr>
      <vt:lpstr>Wingdings 2</vt:lpstr>
      <vt:lpstr>HDOfficeLightV0</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Организация погружения детей в среду развития креативного мышления  </vt:lpstr>
      <vt:lpstr>Дивергентное мышление является одной из форм творческого мышления, при котором для исследования проблемы используется нестандартный подход. Вместо того чтобы удовлетвориться существующим ответом или полным отсутствием ответа, вы можете попробовать решить проблему вопросом "А что, если попробовать вот так?".  </vt:lpstr>
      <vt:lpstr>  </vt:lpstr>
      <vt:lpstr>  </vt:lpstr>
      <vt:lpstr>  </vt:lpstr>
      <vt:lpstr>Презентация PowerPoint</vt:lpstr>
      <vt:lpstr>Развитие креативного мышления, посредством внедрения дивергентного подхода в многофункциональных зонах ДОУ  </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Менеджмент в социальной сфере. Социальное проектирование.</dc:title>
  <dc:creator>Наталья</dc:creator>
  <cp:lastModifiedBy>Людмила Гавричкова</cp:lastModifiedBy>
  <cp:revision>376</cp:revision>
  <cp:lastPrinted>2019-01-30T05:22:26Z</cp:lastPrinted>
  <dcterms:created xsi:type="dcterms:W3CDTF">2012-01-11T08:01:34Z</dcterms:created>
  <dcterms:modified xsi:type="dcterms:W3CDTF">2019-11-26T05:32:55Z</dcterms:modified>
</cp:coreProperties>
</file>